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79" r:id="rId6"/>
    <p:sldId id="280" r:id="rId7"/>
    <p:sldId id="258" r:id="rId8"/>
    <p:sldId id="259" r:id="rId9"/>
    <p:sldId id="261" r:id="rId10"/>
    <p:sldId id="262" r:id="rId11"/>
    <p:sldId id="263" r:id="rId12"/>
    <p:sldId id="264" r:id="rId13"/>
    <p:sldId id="284" r:id="rId14"/>
    <p:sldId id="266" r:id="rId15"/>
    <p:sldId id="270" r:id="rId16"/>
    <p:sldId id="281" r:id="rId17"/>
    <p:sldId id="268" r:id="rId18"/>
    <p:sldId id="267" r:id="rId19"/>
    <p:sldId id="271" r:id="rId20"/>
    <p:sldId id="278" r:id="rId21"/>
    <p:sldId id="274" r:id="rId22"/>
    <p:sldId id="283" r:id="rId23"/>
    <p:sldId id="277" r:id="rId24"/>
    <p:sldId id="273" r:id="rId25"/>
    <p:sldId id="276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92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82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80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59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27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4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4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92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09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7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37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7A32A-2163-4603-A0A5-8D9066ECEDF3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D7DE-B75A-4558-B052-6A60FE97DF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1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703262"/>
            <a:ext cx="9144000" cy="6650038"/>
          </a:xfrm>
        </p:spPr>
        <p:txBody>
          <a:bodyPr>
            <a:noAutofit/>
          </a:bodyPr>
          <a:lstStyle/>
          <a:p>
            <a:r>
              <a:rPr lang="fr-FR" sz="8800" b="1" dirty="0"/>
              <a:t>Martin,</a:t>
            </a:r>
            <a:br>
              <a:rPr lang="fr-FR" sz="8800" b="1" dirty="0"/>
            </a:br>
            <a:br>
              <a:rPr lang="fr-FR" sz="8800" b="1" dirty="0"/>
            </a:br>
            <a:r>
              <a:rPr lang="fr-FR" sz="8800" b="1" dirty="0"/>
              <a:t> le vendeur de choux Romanesco</a:t>
            </a:r>
            <a:br>
              <a:rPr lang="fr-FR" sz="8800" dirty="0"/>
            </a:br>
            <a:endParaRPr lang="fr-FR" sz="8800" dirty="0"/>
          </a:p>
        </p:txBody>
      </p:sp>
    </p:spTree>
    <p:extLst>
      <p:ext uri="{BB962C8B-B14F-4D97-AF65-F5344CB8AC3E}">
        <p14:creationId xmlns:p14="http://schemas.microsoft.com/office/powerpoint/2010/main" val="2647816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 l'image d'orig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9" y="0"/>
            <a:ext cx="93853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56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 l'image d'orig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88900"/>
            <a:ext cx="5130800" cy="664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038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0"/>
            <a:ext cx="107187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594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3CE5B2-ABA1-40E7-AB68-EB7D2AD5C087}"/>
              </a:ext>
            </a:extLst>
          </p:cNvPr>
          <p:cNvPicPr/>
          <p:nvPr/>
        </p:nvPicPr>
        <p:blipFill rotWithShape="1">
          <a:blip r:embed="rId2"/>
          <a:srcRect l="-1" r="-2" b="29960"/>
          <a:stretch/>
        </p:blipFill>
        <p:spPr bwMode="auto">
          <a:xfrm>
            <a:off x="2959100" y="0"/>
            <a:ext cx="60579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798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27337"/>
          </a:xfrm>
        </p:spPr>
        <p:txBody>
          <a:bodyPr>
            <a:normAutofit/>
          </a:bodyPr>
          <a:lstStyle/>
          <a:p>
            <a:r>
              <a:rPr lang="fr-FR" sz="8800" dirty="0"/>
              <a:t>La vie et la biologie</a:t>
            </a:r>
          </a:p>
        </p:txBody>
      </p:sp>
    </p:spTree>
    <p:extLst>
      <p:ext uri="{BB962C8B-B14F-4D97-AF65-F5344CB8AC3E}">
        <p14:creationId xmlns:p14="http://schemas.microsoft.com/office/powerpoint/2010/main" val="78672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Ari Vs Lulu</a:t>
            </a: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5" y="1728787"/>
            <a:ext cx="3978729" cy="5235171"/>
          </a:xfr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3" y="1728787"/>
            <a:ext cx="5329598" cy="45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23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1EA4B4-B88E-43AB-8C80-B28552D6B188}"/>
              </a:ext>
            </a:extLst>
          </p:cNvPr>
          <p:cNvSpPr/>
          <p:nvPr/>
        </p:nvSpPr>
        <p:spPr>
          <a:xfrm>
            <a:off x="0" y="482601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que veut dire Jacques ???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« on veut vivre donc on vit ! » </a:t>
            </a:r>
          </a:p>
          <a:p>
            <a:endParaRPr lang="fr-FR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« on vit donc on veut vivre ! » 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429725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7300" b="1" dirty="0"/>
              <a:t>Pourquoi et Pour quoi ?</a:t>
            </a:r>
            <a:br>
              <a:rPr lang="fr-FR" sz="6000" b="1" dirty="0"/>
            </a:br>
            <a:r>
              <a:rPr lang="fr-FR" sz="6700" i="1" dirty="0"/>
              <a:t>La cause et le but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6807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 Pourquoi es-tu arrivé en retard ce matin ?  </a:t>
            </a:r>
          </a:p>
          <a:p>
            <a:r>
              <a:rPr lang="fr-FR" dirty="0"/>
              <a:t>Pourquoi tu fouilles dans mes affaires ? </a:t>
            </a:r>
          </a:p>
          <a:p>
            <a:r>
              <a:rPr lang="fr-FR" dirty="0"/>
              <a:t>Pourquoi tu pleures ?</a:t>
            </a:r>
          </a:p>
          <a:p>
            <a:endParaRPr lang="fr-FR" dirty="0"/>
          </a:p>
          <a:p>
            <a:pPr algn="just"/>
            <a:r>
              <a:rPr lang="fr-FR" dirty="0"/>
              <a:t>A vous de trouver une question qui cherche à comprendre POURQUOI (la cause), et une qui cherche à comprendre POUR QUOI (le but)!!!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958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0"/>
            <a:ext cx="10482943" cy="6983254"/>
          </a:xfrm>
        </p:spPr>
      </p:pic>
    </p:spTree>
    <p:extLst>
      <p:ext uri="{BB962C8B-B14F-4D97-AF65-F5344CB8AC3E}">
        <p14:creationId xmlns:p14="http://schemas.microsoft.com/office/powerpoint/2010/main" val="251883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7" y="0"/>
            <a:ext cx="6858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02" y="0"/>
            <a:ext cx="3436483" cy="68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t="339" r="529"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650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952500"/>
            <a:ext cx="12192000" cy="3200400"/>
          </a:xfrm>
        </p:spPr>
        <p:txBody>
          <a:bodyPr>
            <a:noAutofit/>
          </a:bodyPr>
          <a:lstStyle/>
          <a:p>
            <a:r>
              <a:rPr lang="fr-FR" sz="9600" dirty="0"/>
              <a:t>L’existence et le temps</a:t>
            </a:r>
          </a:p>
        </p:txBody>
      </p:sp>
    </p:spTree>
    <p:extLst>
      <p:ext uri="{BB962C8B-B14F-4D97-AF65-F5344CB8AC3E}">
        <p14:creationId xmlns:p14="http://schemas.microsoft.com/office/powerpoint/2010/main" val="1059064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AA96D5-315E-4C44-8216-67713FF82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6" r="13426"/>
          <a:stretch/>
        </p:blipFill>
        <p:spPr>
          <a:xfrm>
            <a:off x="0" y="0"/>
            <a:ext cx="5884984" cy="6858000"/>
          </a:xfrm>
          <a:prstGeom prst="rect">
            <a:avLst/>
          </a:prstGeom>
        </p:spPr>
      </p:pic>
      <p:sp useBgFill="1"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5939" y="0"/>
            <a:ext cx="5416062" cy="6857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 dirty="0"/>
              <a:t>L’Horloge</a:t>
            </a:r>
            <a:br>
              <a:rPr lang="en-US" sz="1400" dirty="0"/>
            </a:br>
            <a:br>
              <a:rPr lang="en-US" sz="1400" dirty="0"/>
            </a:br>
            <a:r>
              <a:rPr lang="fr-FR" sz="1400" dirty="0"/>
              <a:t>Horloge ! dieu sinistre, effrayant, impassible,</a:t>
            </a:r>
            <a:br>
              <a:rPr lang="fr-FR" sz="1400" dirty="0"/>
            </a:br>
            <a:r>
              <a:rPr lang="fr-FR" sz="1400" dirty="0"/>
              <a:t>Dont le doigt nous menace et nous dit : "</a:t>
            </a:r>
            <a:r>
              <a:rPr lang="fr-FR" sz="1400" i="1" dirty="0"/>
              <a:t> Souviens-toi !</a:t>
            </a:r>
            <a:br>
              <a:rPr lang="fr-FR" sz="1400" dirty="0"/>
            </a:br>
            <a:r>
              <a:rPr lang="fr-FR" sz="1400" dirty="0"/>
              <a:t>Les vibrantes Douleurs dans ton cœur plein d'effroi</a:t>
            </a:r>
            <a:br>
              <a:rPr lang="fr-FR" sz="1400" dirty="0"/>
            </a:br>
            <a:r>
              <a:rPr lang="fr-FR" sz="1400" dirty="0"/>
              <a:t>Se planteront bientôt comme dans une cible ;</a:t>
            </a:r>
            <a:br>
              <a:rPr lang="fr-FR" sz="1400" dirty="0"/>
            </a:br>
            <a:br>
              <a:rPr lang="fr-FR" sz="1400" dirty="0"/>
            </a:br>
            <a:r>
              <a:rPr lang="fr-FR" sz="1400" dirty="0"/>
              <a:t>Le Plaisir vaporeux fuira vers l'horizon</a:t>
            </a:r>
            <a:br>
              <a:rPr lang="fr-FR" sz="1400" dirty="0"/>
            </a:br>
            <a:r>
              <a:rPr lang="fr-FR" sz="1400" dirty="0"/>
              <a:t>Ainsi qu'une sylphide au fond de la coulisse ;</a:t>
            </a:r>
            <a:br>
              <a:rPr lang="fr-FR" sz="1400" dirty="0"/>
            </a:br>
            <a:r>
              <a:rPr lang="fr-FR" sz="1400" dirty="0"/>
              <a:t>Chaque instant te dévore un morceau du délice</a:t>
            </a:r>
            <a:br>
              <a:rPr lang="fr-FR" sz="1400" dirty="0"/>
            </a:br>
            <a:r>
              <a:rPr lang="fr-FR" sz="1400" dirty="0"/>
              <a:t>A chaque homme accordé pour toute sa saison.</a:t>
            </a:r>
            <a:br>
              <a:rPr lang="fr-FR" sz="1400" dirty="0"/>
            </a:br>
            <a:br>
              <a:rPr lang="fr-FR" sz="1400" dirty="0"/>
            </a:br>
            <a:r>
              <a:rPr lang="fr-FR" sz="1400" dirty="0"/>
              <a:t>Trois mille six cents fois par heure, la Seconde</a:t>
            </a:r>
            <a:br>
              <a:rPr lang="fr-FR" sz="1400" dirty="0"/>
            </a:br>
            <a:r>
              <a:rPr lang="fr-FR" sz="1400" dirty="0"/>
              <a:t>Chuchote : </a:t>
            </a:r>
            <a:r>
              <a:rPr lang="fr-FR" sz="1400" i="1" dirty="0"/>
              <a:t>Souviens-toi !</a:t>
            </a:r>
            <a:r>
              <a:rPr lang="fr-FR" sz="1400" dirty="0"/>
              <a:t> - Rapide, avec sa voix</a:t>
            </a:r>
            <a:br>
              <a:rPr lang="fr-FR" sz="1400" dirty="0"/>
            </a:br>
            <a:r>
              <a:rPr lang="fr-FR" sz="1400" dirty="0"/>
              <a:t>D'insecte, Maintenant dit : Je suis Autrefois,</a:t>
            </a:r>
            <a:br>
              <a:rPr lang="fr-FR" sz="1400" dirty="0"/>
            </a:br>
            <a:r>
              <a:rPr lang="fr-FR" sz="1400" dirty="0"/>
              <a:t>Et j'ai pompé ta vie avec ma trompe immonde !</a:t>
            </a:r>
            <a:br>
              <a:rPr lang="fr-FR" sz="1400" dirty="0"/>
            </a:br>
            <a:br>
              <a:rPr lang="fr-FR" sz="1400" dirty="0"/>
            </a:br>
            <a:r>
              <a:rPr lang="fr-FR" sz="1400" i="1" dirty="0" err="1"/>
              <a:t>Remember</a:t>
            </a:r>
            <a:r>
              <a:rPr lang="fr-FR" sz="1400" i="1" dirty="0"/>
              <a:t> ! Souviens-toi</a:t>
            </a:r>
            <a:r>
              <a:rPr lang="fr-FR" sz="1400" dirty="0"/>
              <a:t>, prodigue ! </a:t>
            </a:r>
            <a:r>
              <a:rPr lang="fr-FR" sz="1400" i="1" dirty="0" err="1"/>
              <a:t>Esto</a:t>
            </a:r>
            <a:r>
              <a:rPr lang="fr-FR" sz="1400" i="1" dirty="0"/>
              <a:t> </a:t>
            </a:r>
            <a:r>
              <a:rPr lang="fr-FR" sz="1400" i="1" dirty="0" err="1"/>
              <a:t>memor</a:t>
            </a:r>
            <a:r>
              <a:rPr lang="fr-FR" sz="1400" i="1" dirty="0"/>
              <a:t> !</a:t>
            </a:r>
            <a:br>
              <a:rPr lang="fr-FR" sz="1400" dirty="0"/>
            </a:br>
            <a:r>
              <a:rPr lang="fr-FR" sz="1400" dirty="0"/>
              <a:t>(Mon gosier de métal parle toutes les langues.)</a:t>
            </a:r>
            <a:br>
              <a:rPr lang="fr-FR" sz="1400" dirty="0"/>
            </a:br>
            <a:r>
              <a:rPr lang="fr-FR" sz="1400" dirty="0"/>
              <a:t>Les minutes, mortel folâtre, sont des gangues</a:t>
            </a:r>
            <a:br>
              <a:rPr lang="fr-FR" sz="1400" dirty="0"/>
            </a:br>
            <a:r>
              <a:rPr lang="fr-FR" sz="1400" dirty="0"/>
              <a:t>Qu'il ne faut pas lâcher sans en extraire l'or !</a:t>
            </a:r>
            <a:br>
              <a:rPr lang="fr-FR" sz="1400" dirty="0"/>
            </a:br>
            <a:br>
              <a:rPr lang="fr-FR" sz="1400" dirty="0"/>
            </a:br>
            <a:r>
              <a:rPr lang="fr-FR" sz="1400" i="1" dirty="0"/>
              <a:t>Souviens-toi</a:t>
            </a:r>
            <a:r>
              <a:rPr lang="fr-FR" sz="1400" dirty="0"/>
              <a:t> que le Temps est un joueur avide</a:t>
            </a:r>
            <a:br>
              <a:rPr lang="fr-FR" sz="1400" dirty="0"/>
            </a:br>
            <a:r>
              <a:rPr lang="fr-FR" sz="1400" dirty="0"/>
              <a:t>Qui gagne sans tricher, à tout coup ! c'est la loi.</a:t>
            </a:r>
            <a:br>
              <a:rPr lang="fr-FR" sz="1400" dirty="0"/>
            </a:br>
            <a:r>
              <a:rPr lang="fr-FR" sz="1400" dirty="0"/>
              <a:t>Le jour décroît ; la nuit augmente, </a:t>
            </a:r>
            <a:r>
              <a:rPr lang="fr-FR" sz="1400" i="1" dirty="0"/>
              <a:t>souviens-toi !</a:t>
            </a:r>
            <a:br>
              <a:rPr lang="fr-FR" sz="1400" dirty="0"/>
            </a:br>
            <a:r>
              <a:rPr lang="fr-FR" sz="1400" dirty="0"/>
              <a:t>Le gouffre a toujours soif ; la clepsydre se vide.</a:t>
            </a:r>
            <a:br>
              <a:rPr lang="fr-FR" sz="1400" dirty="0"/>
            </a:br>
            <a:br>
              <a:rPr lang="fr-FR" sz="1400" dirty="0"/>
            </a:br>
            <a:r>
              <a:rPr lang="fr-FR" sz="1400" dirty="0"/>
              <a:t>Tantôt sonnera l'heure où le divin Hasard,</a:t>
            </a:r>
            <a:br>
              <a:rPr lang="fr-FR" sz="1400" dirty="0"/>
            </a:br>
            <a:r>
              <a:rPr lang="fr-FR" sz="1400" dirty="0"/>
              <a:t>Où l'auguste Vertu, ton épouse encor vierge,</a:t>
            </a:r>
            <a:br>
              <a:rPr lang="fr-FR" sz="1400" dirty="0"/>
            </a:br>
            <a:r>
              <a:rPr lang="fr-FR" sz="1400" dirty="0"/>
              <a:t>Où le Repentir même (oh ! la dernière auberge !),</a:t>
            </a:r>
            <a:br>
              <a:rPr lang="fr-FR" sz="1400" dirty="0"/>
            </a:br>
            <a:r>
              <a:rPr lang="fr-FR" sz="1400" dirty="0"/>
              <a:t>Où tout te dira : Meurs, vieux lâche ! il est trop tard ! “</a:t>
            </a:r>
            <a:br>
              <a:rPr lang="fr-FR" sz="1400" dirty="0"/>
            </a:br>
            <a:br>
              <a:rPr lang="fr-FR" sz="1400" dirty="0"/>
            </a:br>
            <a:r>
              <a:rPr lang="fr-FR" sz="1200" dirty="0"/>
              <a:t>Les Fleurs du mal - Spleen et Idéal - Charles Baudelaire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325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AA96D5-315E-4C44-8216-67713FF82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6" r="13426"/>
          <a:stretch/>
        </p:blipFill>
        <p:spPr>
          <a:xfrm>
            <a:off x="0" y="0"/>
            <a:ext cx="5884984" cy="6858000"/>
          </a:xfrm>
          <a:prstGeom prst="rect">
            <a:avLst/>
          </a:prstGeom>
        </p:spPr>
      </p:pic>
      <p:sp useBgFill="1"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5939" y="0"/>
            <a:ext cx="5416062" cy="6857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/>
              <a:t>Chant d’automne</a:t>
            </a:r>
            <a:br>
              <a:rPr lang="en-US" sz="1400" dirty="0"/>
            </a:br>
            <a:br>
              <a:rPr lang="en-US" sz="1400" dirty="0"/>
            </a:br>
            <a:r>
              <a:rPr lang="fr-FR" sz="1800" dirty="0"/>
              <a:t>Bientôt nous plongerons dans les froides ténèbres ; </a:t>
            </a:r>
            <a:br>
              <a:rPr lang="fr-FR" sz="1800" dirty="0"/>
            </a:br>
            <a:r>
              <a:rPr lang="fr-FR" sz="1800" dirty="0"/>
              <a:t>Adieu, vive clarté de nos étés trop courts ! </a:t>
            </a:r>
            <a:br>
              <a:rPr lang="fr-FR" sz="1800" dirty="0"/>
            </a:br>
            <a:r>
              <a:rPr lang="fr-FR" sz="1800" dirty="0"/>
              <a:t>J'entends déjà tomber avec des chocs funèbres </a:t>
            </a:r>
            <a:br>
              <a:rPr lang="fr-FR" sz="1800" dirty="0"/>
            </a:br>
            <a:r>
              <a:rPr lang="fr-FR" sz="1800" dirty="0"/>
              <a:t>Le bois retentissant sur le pavé des cours.</a:t>
            </a:r>
            <a:br>
              <a:rPr lang="fr-FR" sz="1800" dirty="0"/>
            </a:br>
            <a:br>
              <a:rPr lang="fr-FR" sz="1800" dirty="0"/>
            </a:br>
            <a:r>
              <a:rPr lang="fr-FR" sz="1800" dirty="0"/>
              <a:t>Tout l'hiver va rentrer dans mon être : colère,</a:t>
            </a:r>
            <a:br>
              <a:rPr lang="fr-FR" sz="1800" dirty="0"/>
            </a:br>
            <a:r>
              <a:rPr lang="fr-FR" sz="1800" dirty="0"/>
              <a:t>Haine, frissons, horreur, labeur dur et forcé,</a:t>
            </a:r>
            <a:br>
              <a:rPr lang="fr-FR" sz="1800" dirty="0"/>
            </a:br>
            <a:r>
              <a:rPr lang="fr-FR" sz="1800" dirty="0"/>
              <a:t>Et, comme le soleil dans son enfer polaire,</a:t>
            </a:r>
            <a:br>
              <a:rPr lang="fr-FR" sz="1800" dirty="0"/>
            </a:br>
            <a:r>
              <a:rPr lang="fr-FR" sz="1800" dirty="0"/>
              <a:t>Mon cœur ne sera plus qu'un bloc rouge et glacé.</a:t>
            </a:r>
            <a:br>
              <a:rPr lang="fr-FR" sz="1800" dirty="0"/>
            </a:br>
            <a:br>
              <a:rPr lang="fr-FR" sz="1800" dirty="0"/>
            </a:br>
            <a:r>
              <a:rPr lang="fr-FR" sz="1800" dirty="0"/>
              <a:t>J'écoute en frémissant chaque bûche qui tombe ;</a:t>
            </a:r>
            <a:br>
              <a:rPr lang="fr-FR" sz="1800" dirty="0"/>
            </a:br>
            <a:r>
              <a:rPr lang="fr-FR" sz="1800" dirty="0"/>
              <a:t>L'échafaud qu'on bâtit n'a pas d'écho plus sourd.</a:t>
            </a:r>
            <a:br>
              <a:rPr lang="fr-FR" sz="1800" dirty="0"/>
            </a:br>
            <a:r>
              <a:rPr lang="fr-FR" sz="1800" dirty="0"/>
              <a:t>Mon esprit est pareil à la tour qui succombe</a:t>
            </a:r>
            <a:br>
              <a:rPr lang="fr-FR" sz="1800" dirty="0"/>
            </a:br>
            <a:r>
              <a:rPr lang="fr-FR" sz="1800" dirty="0"/>
              <a:t>Sous les coups du bélier infatigable et lourd.</a:t>
            </a:r>
            <a:br>
              <a:rPr lang="fr-FR" sz="1800" dirty="0"/>
            </a:br>
            <a:br>
              <a:rPr lang="fr-FR" sz="1800" dirty="0"/>
            </a:br>
            <a:r>
              <a:rPr lang="fr-FR" sz="1800" dirty="0"/>
              <a:t>Il me semble, bercé par ce choc monotone,</a:t>
            </a:r>
            <a:br>
              <a:rPr lang="fr-FR" sz="1800" dirty="0"/>
            </a:br>
            <a:r>
              <a:rPr lang="fr-FR" sz="1800" dirty="0"/>
              <a:t>Qu'on cloue en grande hâte un cercueil quelque part.</a:t>
            </a:r>
            <a:br>
              <a:rPr lang="fr-FR" sz="1800" dirty="0"/>
            </a:br>
            <a:r>
              <a:rPr lang="fr-FR" sz="1800" dirty="0"/>
              <a:t>Pour qui ? - C'était hier l'été ; voici l'automne !</a:t>
            </a:r>
            <a:br>
              <a:rPr lang="fr-FR" sz="1800" dirty="0"/>
            </a:br>
            <a:r>
              <a:rPr lang="fr-FR" sz="1800" dirty="0"/>
              <a:t>Ce bruit mystérieux sonne comme un départ.</a:t>
            </a:r>
            <a:br>
              <a:rPr lang="fr-FR" sz="1800" dirty="0"/>
            </a:br>
            <a:br>
              <a:rPr lang="en-US" sz="1800" dirty="0"/>
            </a:br>
            <a:r>
              <a:rPr lang="fr-FR" sz="1400" dirty="0"/>
              <a:t>Les Fleurs du mal - Spleen et Idéal - Charles Baudelaire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76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/>
          </a:bodyPr>
          <a:lstStyle/>
          <a:p>
            <a:r>
              <a:rPr lang="fr-FR" sz="6000" dirty="0"/>
              <a:t>Faut-il craindre la mort?</a:t>
            </a:r>
          </a:p>
        </p:txBody>
      </p:sp>
    </p:spTree>
    <p:extLst>
      <p:ext uri="{BB962C8B-B14F-4D97-AF65-F5344CB8AC3E}">
        <p14:creationId xmlns:p14="http://schemas.microsoft.com/office/powerpoint/2010/main" val="44031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7" y="-206345"/>
            <a:ext cx="4882243" cy="73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1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29" y="-70757"/>
            <a:ext cx="7102928" cy="71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2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2921620" cy="5730875"/>
          </a:xfrm>
        </p:spPr>
        <p:txBody>
          <a:bodyPr>
            <a:normAutofit/>
          </a:bodyPr>
          <a:lstStyle/>
          <a:p>
            <a:r>
              <a:rPr lang="fr-FR" sz="4200" dirty="0"/>
              <a:t>L’infini</a:t>
            </a:r>
            <a:br>
              <a:rPr lang="fr-FR" sz="4200" dirty="0"/>
            </a:br>
            <a:r>
              <a:rPr lang="fr-FR" sz="4200" dirty="0"/>
              <a:t>du chou</a:t>
            </a:r>
            <a:br>
              <a:rPr lang="fr-FR" sz="4200" dirty="0"/>
            </a:br>
            <a:r>
              <a:rPr lang="fr-FR" sz="4200" dirty="0"/>
              <a:t>romanesco</a:t>
            </a:r>
          </a:p>
        </p:txBody>
      </p:sp>
      <p:pic>
        <p:nvPicPr>
          <p:cNvPr id="1026" name="Picture 2" descr="Afficher l'image d'origi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20" y="0"/>
            <a:ext cx="92412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490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Qu’est ce que le vivant ?</a:t>
            </a:r>
          </a:p>
        </p:txBody>
      </p:sp>
    </p:spTree>
    <p:extLst>
      <p:ext uri="{BB962C8B-B14F-4D97-AF65-F5344CB8AC3E}">
        <p14:creationId xmlns:p14="http://schemas.microsoft.com/office/powerpoint/2010/main" val="107158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-12379"/>
            <a:ext cx="5880100" cy="926779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20714" cy="69825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0500" y="218572"/>
            <a:ext cx="717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Bactérie Escherichia Coli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568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18" y="0"/>
            <a:ext cx="433105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85" y="0"/>
            <a:ext cx="4264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fficher l'image d'orig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0"/>
            <a:ext cx="987878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56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fficher l'image d'origin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3"/>
          <a:stretch/>
        </p:blipFill>
        <p:spPr bwMode="auto">
          <a:xfrm rot="16200000">
            <a:off x="2667000" y="-2667002"/>
            <a:ext cx="6858000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4646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 l'image d'origin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21953" r="1853" b="14162"/>
          <a:stretch/>
        </p:blipFill>
        <p:spPr bwMode="auto">
          <a:xfrm>
            <a:off x="0" y="330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41155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43</Words>
  <Application>Microsoft Office PowerPoint</Application>
  <PresentationFormat>Grand écran</PresentationFormat>
  <Paragraphs>27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Thème Office</vt:lpstr>
      <vt:lpstr>Martin,   le vendeur de choux Romanesco </vt:lpstr>
      <vt:lpstr>Présentation PowerPoint</vt:lpstr>
      <vt:lpstr>L’infini du chou romanesco</vt:lpstr>
      <vt:lpstr>Qu’est ce que le vivant ?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vie et la biologie</vt:lpstr>
      <vt:lpstr>Ari Vs Lulu</vt:lpstr>
      <vt:lpstr>Présentation PowerPoint</vt:lpstr>
      <vt:lpstr>Pourquoi et Pour quoi ? La cause et le but</vt:lpstr>
      <vt:lpstr>Présentation PowerPoint</vt:lpstr>
      <vt:lpstr>Présentation PowerPoint</vt:lpstr>
      <vt:lpstr>L’existence et le temps</vt:lpstr>
      <vt:lpstr>L’Horloge  Horloge ! dieu sinistre, effrayant, impassible, Dont le doigt nous menace et nous dit : " Souviens-toi ! Les vibrantes Douleurs dans ton cœur plein d'effroi Se planteront bientôt comme dans une cible ;  Le Plaisir vaporeux fuira vers l'horizon Ainsi qu'une sylphide au fond de la coulisse ; Chaque instant te dévore un morceau du délice A chaque homme accordé pour toute sa saison.  Trois mille six cents fois par heure, la Seconde Chuchote : Souviens-toi ! - Rapide, avec sa voix D'insecte, Maintenant dit : Je suis Autrefois, Et j'ai pompé ta vie avec ma trompe immonde !  Remember ! Souviens-toi, prodigue ! Esto memor ! (Mon gosier de métal parle toutes les langues.) Les minutes, mortel folâtre, sont des gangues Qu'il ne faut pas lâcher sans en extraire l'or !  Souviens-toi que le Temps est un joueur avide Qui gagne sans tricher, à tout coup ! c'est la loi. Le jour décroît ; la nuit augmente, souviens-toi ! Le gouffre a toujours soif ; la clepsydre se vide.  Tantôt sonnera l'heure où le divin Hasard, Où l'auguste Vertu, ton épouse encor vierge, Où le Repentir même (oh ! la dernière auberge !), Où tout te dira : Meurs, vieux lâche ! il est trop tard ! “  Les Fleurs du mal - Spleen et Idéal - Charles Baudelaire</vt:lpstr>
      <vt:lpstr>Chant d’automne  Bientôt nous plongerons dans les froides ténèbres ;  Adieu, vive clarté de nos étés trop courts !  J'entends déjà tomber avec des chocs funèbres  Le bois retentissant sur le pavé des cours.  Tout l'hiver va rentrer dans mon être : colère, Haine, frissons, horreur, labeur dur et forcé, Et, comme le soleil dans son enfer polaire, Mon cœur ne sera plus qu'un bloc rouge et glacé.  J'écoute en frémissant chaque bûche qui tombe ; L'échafaud qu'on bâtit n'a pas d'écho plus sourd. Mon esprit est pareil à la tour qui succombe Sous les coups du bélier infatigable et lourd.  Il me semble, bercé par ce choc monotone, Qu'on cloue en grande hâte un cercueil quelque part. Pour qui ? - C'était hier l'été ; voici l'automne ! Ce bruit mystérieux sonne comme un départ.  Les Fleurs du mal - Spleen et Idéal - Charles Baudelaire</vt:lpstr>
      <vt:lpstr>Faut-il craindre la mort?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Martin,   le vendeur de choux Romanesco</dc:title>
  <dc:creator>Marie</dc:creator>
  <cp:lastModifiedBy>françois duval</cp:lastModifiedBy>
  <cp:revision>18</cp:revision>
  <dcterms:created xsi:type="dcterms:W3CDTF">2016-09-02T13:47:27Z</dcterms:created>
  <dcterms:modified xsi:type="dcterms:W3CDTF">2018-09-17T15:46:52Z</dcterms:modified>
</cp:coreProperties>
</file>