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D351356-8E0D-41AA-97E1-E4D433035F29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5FF7DC-B4A2-4977-91B9-1A323A38993E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781E624-D657-4459-99C4-36969A9EED09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5CD822D-4857-453E-8FE6-E258BC1CF8BD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0E971BF-6167-42D4-A6C3-DA88F8941241}" type="slidenum">
              <a:t>‹N°›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Lucida Sans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659903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9174490-699B-4C1B-A243-5313F6D4B2C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6A53712-2D6E-4459-AD3E-279D9A09C9A0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25390EB7-A1F3-467D-B9C5-CA21899E8BA5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BD6F2A-7D10-4EA0-A88C-25E78EEF9FAB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6070987-CAE1-443B-B9CF-68D7EF4F5F2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DB08BA-7BAE-4764-AC83-E2A7610D00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0F9B48A-27EA-4430-A86D-313821A4098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690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fr-FR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DFA78051-6851-4AB1-B603-22DE3F1DF78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C576F8B-A646-4C82-A340-1BB13F2CA016}" type="slidenum">
              <a:t>1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341E08B9-2E3F-42DF-AB93-B0C3B2422F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FBA5949F-C322-4B89-8EEC-07DBE89F4D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166A34E3-0159-4FFE-AB24-80CFFC94EEC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9178507-1430-413F-B9F0-C046679D4EBF}" type="slidenum">
              <a:t>10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DB543E30-36EF-4004-8158-6823F17432B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8D6CAEAC-6746-4F58-A7E1-7765413A83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C032800B-C3B6-4CAE-9986-CE546F4390D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E8AAFCD-3B4A-4846-BD32-BEF061CB5AE7}" type="slidenum">
              <a:t>11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FB60492A-C17E-4882-88AF-63DB020D0C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EF7C3045-32CC-49BF-8FD8-B6C481307CD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87B4EB55-6926-4C5D-AB66-61DEDDD24D6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A49A350-0421-499F-90D7-0CEA796BA852}" type="slidenum">
              <a:t>12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CE64E44B-A5CD-4036-95B3-669901006B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5999" y="812517"/>
            <a:ext cx="7127281" cy="400895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B7810591-DDCE-44F1-8325-647031192B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EF45FA9F-4AD1-4E15-A303-BA71C53FA75F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889FFA-561D-48C4-AA95-0BD0E16CB034}" type="slidenum">
              <a:t>13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5728A685-74C3-418A-83BF-79028DF59A2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D18D466C-BEF1-4696-BB9C-751DB348A69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45545797-2E49-4F14-B84A-3B7566E66897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B0AFBFA-E8C4-4C1C-9106-D305858C7037}" type="slidenum">
              <a:t>2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3CEDE0A3-B29D-4CDE-BA20-46D3CBAD88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7DBF1C75-E978-47CD-9657-D4F34F819C8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42640DA4-10A7-40DD-9A1F-D10397ED942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D7EDBC-DF12-4EEC-9DBE-D401776DEDEA}" type="slidenum">
              <a:t>3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74441020-6B06-400B-92B8-C6D0CF7C6E1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2E2FF1BB-5EBB-415B-983E-2B11C0CFD4E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8F29A9EF-88FC-4E31-8605-D3DDFF6038E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DE7DE55-8491-4735-BACA-68F167B1DE6B}" type="slidenum">
              <a:t>4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BA8008C1-71A7-4752-A70C-85722BF80F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D733D128-437E-47BC-80D6-69AB80B9D0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79C9D440-FDA4-426A-92E9-5725138EC45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0653EB4-B379-4A27-B38E-DE6853AF1B45}" type="slidenum">
              <a:t>5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2681626B-2F5B-49BE-B2AD-9045182F80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A9FB88BC-ABDC-4DB4-9B86-6BE2A2039F9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453D22FA-538A-44E9-A39E-B64DDB73AD3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593F1E3-1421-4BF3-9467-5D236BF959C2}" type="slidenum">
              <a:t>6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2C5B61DE-5F45-4B88-9EB3-6EE78243D6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DAC0B1BB-9EFD-4958-9AA9-26F13F7AC7E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C30CCAE0-7C2D-43D0-96FB-CD604482A26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AE3BAFF-91BE-471C-81EC-1D25F4F34FAE}" type="slidenum">
              <a:t>7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C28B01C6-4203-4BB8-83EC-F3A721ABDE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91B5F969-7B04-40F8-9F97-5AEE8EEB30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40B30215-3A19-405C-A21A-2112AF2EBEA1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19C6D3C-41AC-4DA6-9153-B9678FC0C2BA}" type="slidenum">
              <a:t>8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C5F751CA-F20A-418B-923A-EB9732CB40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90" y="812801"/>
            <a:ext cx="7124703" cy="4008436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ACFA3603-D3C3-4A33-908E-A16DB38DD97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6">
            <a:extLst>
              <a:ext uri="{FF2B5EF4-FFF2-40B4-BE49-F238E27FC236}">
                <a16:creationId xmlns:a16="http://schemas.microsoft.com/office/drawing/2014/main" id="{D4A0F3C4-D9EF-4DC8-BE48-57B375485D4B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DB42444-6C17-4679-B1DE-C8777F113565}" type="slidenum">
              <a:t>9</a:t>
            </a:fld>
            <a:endParaRPr lang="fr-FR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Espace réservé de l'image des diapositives 1">
            <a:extLst>
              <a:ext uri="{FF2B5EF4-FFF2-40B4-BE49-F238E27FC236}">
                <a16:creationId xmlns:a16="http://schemas.microsoft.com/office/drawing/2014/main" id="{6AB7CB66-3D19-4864-8C1A-D71187483AF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4472C4"/>
          </a:solidFill>
          <a:ln w="25402">
            <a:solidFill>
              <a:srgbClr val="2F528F"/>
            </a:solidFill>
            <a:prstDash val="solid"/>
          </a:ln>
        </p:spPr>
      </p:sp>
      <p:sp>
        <p:nvSpPr>
          <p:cNvPr id="4" name="Espace réservé des notes 2">
            <a:extLst>
              <a:ext uri="{FF2B5EF4-FFF2-40B4-BE49-F238E27FC236}">
                <a16:creationId xmlns:a16="http://schemas.microsoft.com/office/drawing/2014/main" id="{822065E3-1288-4BEB-832E-3B74C7E9E9F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72B74-832B-4435-A2A1-1AB85ED83377}"/>
              </a:ext>
            </a:extLst>
          </p:cNvPr>
          <p:cNvSpPr txBox="1">
            <a:spLocks noGrp="1"/>
          </p:cNvSpPr>
          <p:nvPr>
            <p:ph type="ctrTitle"/>
          </p:nvPr>
        </p:nvSpPr>
        <p:spPr/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AD8672-C70A-4081-B021-7A6E56E2DB5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2FAE4B-6A5B-42E9-8E6C-486F6D901A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E4C368-90F9-478B-A852-87AC853F7A64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139049-FDCB-4B81-944B-EBB4BAB5FB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4C2A5F-2D32-4D0A-A56E-0CE8B90E46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6C6F8F-09B3-424F-B927-B41A632510EA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584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6F6686-2189-4C26-A39D-C17D5760632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642FEC7-E5FF-46A5-9206-7FD3247154A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4BD719-C5E4-4A3B-AAB5-59350A7E01B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F8EB8E-B046-415D-8065-4C6EFDA6E4C4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852090-5D3E-4F87-97BD-335C21CBB6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1EDA42D-B624-4DCC-95D3-80E3E39D66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DA96D1-D2D6-4733-94E8-A103F567708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166C8BF-A7AA-4733-A81B-246948109E4E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839203" y="1122361"/>
            <a:ext cx="2743200" cy="500856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D585EA0-995B-4A0C-A24F-3AE9015EA5C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09603" y="1122361"/>
            <a:ext cx="8077196" cy="500856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932799-1092-4881-8578-3B7D69187B7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5BF489-B26C-4EF5-99B6-14E428AB8D01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74722-4BC7-4272-8919-D762C63BAC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321114-8C1D-4818-BD22-E0E0A0BDC8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8BCCCA-AA39-457D-BC28-E277B3CFD10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630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B5EBC3-EE26-439A-99F8-5D01C0378B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E0FB0F-415B-46C2-9FF8-B895DF6EA66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algn="ctr">
              <a:buNone/>
              <a:defRPr sz="2400"/>
            </a:lvl1pPr>
          </a:lstStyle>
          <a:p>
            <a:pPr lvl="0"/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4A44699-A98E-41E6-9944-8E5B752BD08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AD55BC-BA6A-481B-9AA7-AA1EC33F9BF6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9AC6E2-9556-4DFD-9D90-8D55613A98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7F495CE-2CB9-41CD-AAA6-F5AC69CF1A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159FAE-D7F3-438B-B078-F73D985C469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274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E1485A5-8376-4756-8FF5-C47FB7A60AF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611FEB-124F-46E6-8125-F25F88E39D7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67FC3D-61C8-4747-BA26-8CBC8E278D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43C0A94-D1FC-42FD-9470-648AFE8185C5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D5BD4F-5FC8-46E5-A54E-2E135EC0A4D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9E4D44-4FB6-4B67-BDC1-2A6BD59B58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800A3F-751E-41EB-893E-D96C1F73D83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386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B8B43B-BCB1-470B-9095-7AA21EEA56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087EEE-5E45-4085-A023-EBA4E159167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D87144-6808-496F-9F26-C526DFAA43C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18485E-6C0E-4384-ABFF-0961B7FD4116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7F3B06-40EA-4B68-A35C-D03D811EF0B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4EBD950-868B-48AB-9527-FDAD0B52E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7E53B36-42E3-42F4-B0FF-D552E411C2F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645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260AB-2EBE-4CB5-989B-B2D78B4F582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1E58382-CBB7-4109-A004-BE7990DBFA4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CD2491-72F8-4E37-AC30-D66352C5A7D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025CCC-6C8E-484F-A569-59015CE87EA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3436EA-739C-42D7-94DD-C97CEA8AD625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C9E5AC-1BC4-474F-95C3-EECF1EAB3DF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2E19054-7694-40A1-B4FE-861A9F6269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5DE974-7D64-47C2-85DF-1C2A91D3A66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7844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31D2B9-BC8A-4C9C-A7BA-501B4369219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A762D1-4155-4038-9905-713B54FF5E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E3DA81-CB87-4C40-B46F-CCE5CAA826B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772C30A-8285-480E-B6CB-CC72D5F5A6EB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buNone/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67F697D-DA4E-420E-B548-CE9C88C2598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718458B-0991-4199-91AB-0F742A174ED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ECBE8F-EDFD-42B4-93B9-14E1FB5704BD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61629C2-D0E4-445F-BE17-2356CE0C6DA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5C73969-5F91-4442-8E48-071FD0697A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096182C-0BED-4F94-B76C-D1C409DEF87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412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D50CAB-7033-4F9D-A808-D3EF8B1A7F0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1FF0DF4-054D-4D8F-9847-B904ADB0F25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667F290-900D-4C4F-BADD-20543855C478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C6EDEED-1C11-4DD1-9CF3-01D696485A8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87BEC3C-259D-4ACA-90EE-FA2777FC41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962BD4-1326-4D4F-9F53-4DBCAF2F2FA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4559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45A9A4D-BC23-4513-B56D-6EB74AA510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6199B2-8B48-4D09-8074-18945A6C311C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8C7B834-9A63-44FB-AE22-F74AE8EF837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93ACBDA-8324-4DDE-9D6F-C2C2B099B1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013DC7-1E2D-46F5-9567-91258D2786D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497905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A3E463-A939-4F12-957A-E9E610DABD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894744-F2F4-41A8-94B8-86DB11839B3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646D87A-11BF-4A2D-A60D-40F842BA43B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295446-44B7-42CC-911D-461B0B50651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09AA1E-BDFF-41D7-B8E3-CE200A53DF3D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05B0CB2-5110-40E7-80DA-373138CDF86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9343742-08DB-474F-8DDD-6D26BAC0D9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8A96FD-D556-4FA7-BA7E-CBC692A0D33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812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0DAD94-2E30-43C1-9E17-A184B107077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41870F-AE9F-401D-BB93-E1AF624FEE0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E2DD60-3A22-4723-BDA4-0CD5C3CE59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5340E9-1AE6-4820-BFD3-9460D04780AA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2822DF-01A8-4530-BA62-F689FF7DAFF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1E0BA7-6404-4399-96AE-5A967CE689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078084-9E5D-4CC1-9F5E-9EEB80E35E8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395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243029-C85E-45F2-937E-B1A2225F85E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FF1D6F9-4E18-42FD-A549-16B6CA153EB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buNone/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9F2B491-9DC9-4299-8A1C-6F5E24A75AD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31903D3-0E53-4A88-B8C8-83C6FB3EC5E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02B004-6AB7-4885-8F6C-7CAA5B937D04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A0CCDE-B267-4F8F-850E-0DEEB92EC06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FF04E1-0678-42FA-B440-A237EA47A0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7FC63B-7CC7-44B5-88F8-7D1B139DE77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026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495EF8-FFBD-476D-AAFC-064A97BE766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86C921-CD04-4E6D-80E9-C37FDBFB0C5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836E65-0990-4CBB-8724-30A2121C460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782971-49E2-40BF-B83A-8FF585B4EE67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D91495-2233-4583-B9D5-25298F0530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C99F3D-0FA3-47DE-86B7-3BB036CAE0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7A779A-071B-4968-9C5C-0328FF379E7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44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D43491F-79F0-4216-B08A-FB1CE8B6F293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12A1723-D86A-408F-A835-AA4E731CE1A5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7C8117-312B-43B0-8993-94B0C122AD2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C41552-4C4D-4B6A-AD0D-316D4486AFAB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E39D01-B5E6-4C34-BC32-8F1BA1C13B5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20ADCC-2701-4658-86DF-427C75595A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E57461-51CD-4BC3-94C4-4A48FA0510A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983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CDAF09-B087-492B-BD1F-2E30ACA9AA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6C4F19-2120-4AC9-857C-98068EE0D1B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C6C9B07-A885-470E-8F2D-3AA9B5D3CD9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D7CF7C6-EF58-40E5-8E3D-261E8D708F50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0399FC-2F1D-4C9C-A4D3-EF70878D4E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EA3958-1F4B-4C90-85A4-A699C7997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DF6FFE2-DA92-4E01-AC99-7D0B1C29826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32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CFB3B5-6DF7-4997-B92B-462A605C19E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F8EED0-54A7-4B62-BE9F-06A6B80591D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9603" y="1604964"/>
            <a:ext cx="54102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865739A-4D23-43BB-AB17-430326D591A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604964"/>
            <a:ext cx="5410203" cy="452595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C75925-6765-411E-AB4A-54888822D9C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A8D8581-91B3-4679-9B10-E8A5FA2B155B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2602F7-D9A6-4233-A6C8-BEC1A55A1A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5CE8F37-A1BE-4AFF-85DE-5A9BA6DDB5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7DA6B4-4EF6-430C-B74E-460FA07B844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233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9ED58-EE05-4BE5-81FA-CAC08265F69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5D2E168-AFF6-4737-8AF7-67960531319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72D342-E339-45FA-B09C-75D693F9EA9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4EC9FE-C9F9-4B87-B5C1-CE629A3AB85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07215DA-614B-4E3B-AE06-B3905E7E3EA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8B3DE89-8FF0-44D0-B85B-CDD58300175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374E21-05C1-4B12-A78C-559598D18AA6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0D70AB1-1C95-4810-AC77-B4DC5272BEC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ECDB835-CE85-4316-84FD-38B26F9BE23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36067AE-130A-46F5-96C6-23097A5C35FD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683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5B4A8F-83C7-4B70-8C6D-021A7E61975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B9DC7E-3166-44D0-9913-B110800E32C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75A13A-6D5E-4D1C-AE53-574F32C5820A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49E6C1-8C59-4259-AAE9-C6B42BA3E8F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5725BAF-50BB-4332-B707-27B65CC674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3F5856-322C-4C4D-9BFB-69879270C843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121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CCC501C-77DD-4643-BD92-872E8840C3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124EA2-F521-48DA-BB8A-843EB57F2EE3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FBB0B7D-D338-435A-823E-09248EC8CBC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E3265D3-F995-44B6-AC2E-C9F5ACFBD6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CB7FB5-C8C9-42D6-9464-7D6AEC71039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9475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081BDB-1235-4E07-954D-E139087218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75604B-5EB5-407F-917F-F04631452DD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C7DC5B-E8A1-4B74-BFA7-67BEEBBA663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05A2791-2C2C-4878-B7E7-C95E4A82C9B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7E611B-CCE8-491F-BD3C-F49BC087A62A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712BD5-A812-4506-A7E9-D051E6B6D5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9D73021-9978-448E-836F-234CCE3960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38BE29-38AF-47C3-943B-7F532C19980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174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500171-1F4E-4B7F-9541-81DFD0E638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F684D39-D177-466C-993C-56CD2C9CD895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66610CC-7F04-4EA1-9C51-B71763804F94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36559B-E647-40AA-B181-26B84E99EBB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F61245-9E66-4AB9-BE5A-477C81DEF639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C191ED2-12E6-4A45-BC05-BEBFE1C960B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F7B466-009B-4AE2-BB50-0F9F3E105F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1270EA-6E1F-4A14-BD8D-B12EAB01A19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85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2E0C5C-2468-48A3-8841-5C1F20763B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23884" y="1122480"/>
            <a:ext cx="9143643" cy="23871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b" anchorCtr="0" compatLnSpc="1">
            <a:noAutofit/>
          </a:bodyPr>
          <a:lstStyle/>
          <a:p>
            <a:pPr lvl="0"/>
            <a:r>
              <a:rPr lang="fr-FR"/>
              <a:t>Cliquez pour éditer le format du texte-titreModifiez le style du titre</a:t>
            </a:r>
          </a:p>
        </p:txBody>
      </p:sp>
      <p:sp>
        <p:nvSpPr>
          <p:cNvPr id="3" name="Espace réservé de la date 3">
            <a:extLst>
              <a:ext uri="{FF2B5EF4-FFF2-40B4-BE49-F238E27FC236}">
                <a16:creationId xmlns:a16="http://schemas.microsoft.com/office/drawing/2014/main" id="{F71FF053-1294-49E5-BB60-5D1C4D6D2D2A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040AD7B-3968-46FE-83A8-9894A1D71A4A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4" name="Espace réservé du pied de page 4">
            <a:extLst>
              <a:ext uri="{FF2B5EF4-FFF2-40B4-BE49-F238E27FC236}">
                <a16:creationId xmlns:a16="http://schemas.microsoft.com/office/drawing/2014/main" id="{0ADA62E2-D5BB-46FF-8B02-385461E7514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5" y="6356515"/>
            <a:ext cx="41144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u numéro de diapositive 5">
            <a:extLst>
              <a:ext uri="{FF2B5EF4-FFF2-40B4-BE49-F238E27FC236}">
                <a16:creationId xmlns:a16="http://schemas.microsoft.com/office/drawing/2014/main" id="{62EC9C6A-79CF-43B8-8F23-37E42277580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4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2F1CD8E6-BB65-4916-A937-8CE2DDC50B99}" type="slidenum">
              <a:t>‹N°›</a:t>
            </a:fld>
            <a:endParaRPr lang="fr-FR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6286AAF0-B59E-4E23-AE24-700A89F09BE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4" y="1604515"/>
            <a:ext cx="10972443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6000" b="0" i="0" u="none" strike="noStrike" kern="1200" cap="none" spc="0" baseline="0">
          <a:solidFill>
            <a:srgbClr val="000000"/>
          </a:solidFill>
          <a:uFillTx/>
          <a:latin typeface="Calibri Light" pitchFamily="18"/>
          <a:ea typeface="Microsoft YaHei" pitchFamily="2"/>
          <a:cs typeface="Lucida Sans" pitchFamily="2"/>
        </a:defRPr>
      </a:lvl1pPr>
    </p:titleStyle>
    <p:body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None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fr-FR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0C3513-BBBF-46DE-A1E6-679A221F89C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084" y="365037"/>
            <a:ext cx="10515243" cy="1325157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fr-FR"/>
              <a:t>Cliquez pour éditer le format du texte-titreModifiez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ED01B39-C187-47DC-9255-6C1296EB4FD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084" y="1825563"/>
            <a:ext cx="10515243" cy="435096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fr-FR"/>
              <a:t>Cliquez pour éditer le format du plan de texte</a:t>
            </a:r>
          </a:p>
          <a:p>
            <a:pPr lvl="1"/>
            <a:r>
              <a:rPr lang="fr-FR"/>
              <a:t>Second niveau de plan</a:t>
            </a:r>
          </a:p>
          <a:p>
            <a:pPr lvl="2"/>
            <a:r>
              <a:rPr lang="fr-FR"/>
              <a:t>Troisième niveau de plan</a:t>
            </a:r>
          </a:p>
          <a:p>
            <a:pPr lvl="3"/>
            <a:r>
              <a:rPr lang="fr-FR"/>
              <a:t>Quatrième niveau de plan</a:t>
            </a:r>
          </a:p>
          <a:p>
            <a:pPr lvl="4"/>
            <a:r>
              <a:rPr lang="fr-FR"/>
              <a:t>Cinquième niveau de plan</a:t>
            </a:r>
          </a:p>
          <a:p>
            <a:pPr lvl="5"/>
            <a:r>
              <a:rPr lang="fr-FR"/>
              <a:t>Sixième niveau de plan</a:t>
            </a:r>
          </a:p>
          <a:p>
            <a:pPr lvl="6"/>
            <a:r>
              <a:rPr lang="fr-FR"/>
              <a:t>Septième niveau de plan</a:t>
            </a:r>
          </a:p>
          <a:p>
            <a:pPr lvl="7"/>
            <a:r>
              <a:rPr lang="fr-FR"/>
              <a:t>Huitième niveau de plan</a:t>
            </a:r>
          </a:p>
          <a:p>
            <a:pPr lvl="0"/>
            <a:r>
              <a:rPr lang="fr-FR"/>
              <a:t>Neuvième niveau de planModifier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A7545F-0415-4F41-BAF5-87355F421D54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5084DA0-159F-4ED7-8A1B-2774162CE750}" type="datetime1">
              <a:rPr lang="fr-FR"/>
              <a:pPr lvl="0"/>
              <a:t>17/09/2018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3BA08C0-15C2-4348-9269-CB3045D043C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5" y="6356515"/>
            <a:ext cx="41144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EE9E0A-2FBB-45C4-9DA6-16FE2F9BECA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484" y="6356515"/>
            <a:ext cx="2742843" cy="36468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fr-FR" sz="1800" b="0" i="0" u="none" strike="noStrike" kern="1200" cap="none" spc="0" baseline="0">
                <a:solidFill>
                  <a:srgbClr val="000000"/>
                </a:solidFill>
                <a:uFillTx/>
                <a:latin typeface="Calibri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14CA583-D36F-494B-9E55-730FEFD8105C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fr-FR" sz="4400" b="0" i="0" u="none" strike="noStrike" kern="1200" cap="none" spc="0" baseline="0">
          <a:solidFill>
            <a:srgbClr val="000000"/>
          </a:solidFill>
          <a:uFillTx/>
          <a:latin typeface="Calibri Light" pitchFamily="18"/>
          <a:ea typeface="Microsoft YaHei" pitchFamily="2"/>
          <a:cs typeface="Lucida Sans" pitchFamily="2"/>
        </a:defRPr>
      </a:lvl1pPr>
    </p:titleStyle>
    <p:body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1pPr>
      <a:lvl2pPr marL="0" marR="0" lvl="1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2pPr>
      <a:lvl3pPr marL="0" marR="0" lvl="2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3pPr>
      <a:lvl4pPr marL="0" marR="0" lvl="3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4pPr>
      <a:lvl5pPr marL="0" marR="0" lvl="4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5pPr>
      <a:lvl6pPr marL="0" marR="0" lvl="5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6pPr>
      <a:lvl7pPr marL="0" marR="0" lvl="6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7pPr>
      <a:lvl8pPr marL="0" marR="0" lvl="7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8pPr>
      <a:lvl9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fr-FR" sz="2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Lucida Sans" pitchFamily="2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D07D0D-0387-4580-9875-BC15C7E3E47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23884" y="1122480"/>
            <a:ext cx="9143643" cy="1963436"/>
          </a:xfrm>
        </p:spPr>
        <p:txBody>
          <a:bodyPr anchor="t" anchorCtr="1"/>
          <a:lstStyle/>
          <a:p>
            <a:pPr lvl="0" algn="ctr"/>
            <a:r>
              <a:rPr lang="fr-FR" sz="7200"/>
              <a:t>Devenir philosophe!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A999B6-0A05-4F78-9621-0CAC4DC880E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523884" y="3086282"/>
            <a:ext cx="8700122" cy="2171517"/>
          </a:xfrm>
        </p:spPr>
        <p:txBody>
          <a:bodyPr lIns="90004" tIns="44997" rIns="90004" bIns="44997"/>
          <a:lstStyle/>
          <a:p>
            <a:pPr lvl="0">
              <a:spcAft>
                <a:spcPts val="0"/>
              </a:spcAft>
            </a:pPr>
            <a:endParaRPr lang="fr-FR" sz="4400">
              <a:latin typeface="Calibri Light" pitchFamily="18"/>
            </a:endParaRPr>
          </a:p>
          <a:p>
            <a:pPr lvl="0" algn="ctr">
              <a:spcAft>
                <a:spcPts val="0"/>
              </a:spcAft>
            </a:pPr>
            <a:r>
              <a:rPr lang="fr-FR" sz="5400" i="1">
                <a:latin typeface="Calibri Light" pitchFamily="18"/>
              </a:rPr>
              <a:t>L’histoire de Marius, Grand Jo et Fatiha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pprendre à ag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90D70-8651-47B3-AFC7-366A45FC0EF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anchorCtr="1"/>
          <a:lstStyle/>
          <a:p>
            <a:pPr lvl="0" algn="ctr"/>
            <a:r>
              <a:rPr lang="fr-FR" sz="4800" b="1"/>
              <a:t>Apprendre à agir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D20A24-7960-4FA8-A289-CEAC7326F74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38084" y="1320795"/>
            <a:ext cx="10515243" cy="5232397"/>
          </a:xfrm>
        </p:spPr>
        <p:txBody>
          <a:bodyPr/>
          <a:lstStyle/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3600"/>
              <a:t>Je choisis de comprendre pour lutter contre la peur.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3600"/>
              <a:t>Je me comprends moi-même en comprenant l’autre.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3600"/>
              <a:t>Je comprends que mon bien-être est lié au bien-être de tous.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3600"/>
              <a:t>Je préfère la justice.</a:t>
            </a:r>
          </a:p>
          <a:p>
            <a:pPr lvl="0">
              <a:spcBef>
                <a:spcPts val="1000"/>
              </a:spcBef>
              <a:buNone/>
            </a:pPr>
            <a:endParaRPr lang="fr-FR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hapitre 5 – jou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02FCC3-D0E4-4761-B8B7-3169239606E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365037"/>
            <a:ext cx="10515243" cy="6492596"/>
          </a:xfrm>
        </p:spPr>
        <p:txBody>
          <a:bodyPr anchorCtr="1"/>
          <a:lstStyle/>
          <a:p>
            <a:pPr lvl="0" algn="ctr"/>
            <a:br>
              <a:rPr lang="fr-FR" sz="9600"/>
            </a:br>
            <a:r>
              <a:rPr lang="fr-FR" sz="9600"/>
              <a:t>Chapitre 5 – jour 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Grand-Jo devient philosoph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281F02-124E-4826-9948-486A58B1EDF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anchorCtr="1"/>
          <a:lstStyle/>
          <a:p>
            <a:pPr lvl="0" algn="ctr"/>
            <a:r>
              <a:rPr lang="fr-FR" sz="4800" b="1"/>
              <a:t>Grand-Jo devient philosophe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3568A4-ACCE-415B-9E3A-3A75BAC4A4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38084" y="2222641"/>
            <a:ext cx="10515243" cy="3954240"/>
          </a:xfrm>
        </p:spPr>
        <p:txBody>
          <a:bodyPr/>
          <a:lstStyle/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800"/>
              <a:t>Doit-on construire le respect sur la crainte ou sur la raison?</a:t>
            </a:r>
          </a:p>
          <a:p>
            <a:pPr lvl="0">
              <a:spcBef>
                <a:spcPts val="1000"/>
              </a:spcBef>
              <a:buNone/>
            </a:pPr>
            <a:endParaRPr lang="fr-FR" sz="4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800"/>
              <a:t>Peut-on être heureux sans être aimé?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5E19B7-8A2C-45C7-AD1C-54ACFD639B6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-47500"/>
            <a:ext cx="10515243" cy="6905144"/>
          </a:xfrm>
        </p:spPr>
        <p:txBody>
          <a:bodyPr anchorCtr="1"/>
          <a:lstStyle/>
          <a:p>
            <a:pPr lvl="0" algn="ctr"/>
            <a:br>
              <a:rPr lang="fr-FR" sz="6600" dirty="0"/>
            </a:br>
            <a:br>
              <a:rPr lang="fr-FR" sz="6600" dirty="0"/>
            </a:br>
            <a:r>
              <a:rPr lang="fr-FR" sz="6600" dirty="0"/>
              <a:t>Merci beaucoup !!!!!!!</a:t>
            </a:r>
            <a:br>
              <a:rPr lang="fr-FR" sz="6600" dirty="0"/>
            </a:br>
            <a:br>
              <a:rPr lang="fr-FR" sz="6600" dirty="0"/>
            </a:br>
            <a:r>
              <a:rPr lang="fr-FR" sz="4800" i="1" dirty="0"/>
              <a:t>Je kiffe la philo!!!!!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hapitre 1 – jou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58775-98D3-4AC8-A169-1E0DED539F1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365037"/>
            <a:ext cx="10515243" cy="5811478"/>
          </a:xfrm>
        </p:spPr>
        <p:txBody>
          <a:bodyPr anchorCtr="1"/>
          <a:lstStyle/>
          <a:p>
            <a:pPr lvl="0" algn="ctr"/>
            <a:br>
              <a:rPr lang="fr-FR" sz="9600"/>
            </a:br>
            <a:r>
              <a:rPr lang="fr-FR" sz="9600"/>
              <a:t>Chapitre 1 – jour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E4E60-594F-4C35-A80F-E64E7F6682E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3" name="Image 4">
            <a:extLst>
              <a:ext uri="{FF2B5EF4-FFF2-40B4-BE49-F238E27FC236}">
                <a16:creationId xmlns:a16="http://schemas.microsoft.com/office/drawing/2014/main" id="{B32EE332-8DD1-47C1-953E-8B21780012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1996" cy="685748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Bien démarr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6BD10E-92CB-4CEE-BA5D-D0D51B4137A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anchorCtr="1"/>
          <a:lstStyle/>
          <a:p>
            <a:pPr lvl="0" algn="ctr"/>
            <a:r>
              <a:rPr lang="fr-FR" sz="4800" b="1"/>
              <a:t>Bien démarrer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CC56B0-0ECF-44DA-9C38-CF0CC9C995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38084" y="1295403"/>
            <a:ext cx="10515243" cy="5067303"/>
          </a:xfrm>
        </p:spPr>
        <p:txBody>
          <a:bodyPr/>
          <a:lstStyle/>
          <a:p>
            <a:pPr lvl="0">
              <a:spcBef>
                <a:spcPts val="1000"/>
              </a:spcBef>
              <a:buNone/>
            </a:pPr>
            <a:endParaRPr lang="fr-FR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400"/>
              <a:t>Dois-je croire le garçon de ma classe ou mon frère ?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400"/>
              <a:t>Faut-il se fier aux apparences ?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400"/>
              <a:t>Qu’est-ce que je vais manger pour goûter ?</a:t>
            </a:r>
          </a:p>
          <a:p>
            <a:pPr lvl="0">
              <a:spcBef>
                <a:spcPts val="1000"/>
              </a:spcBef>
              <a:buNone/>
            </a:pP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hapitre 2 – jou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DB27A5-3948-4F29-BDFF-8AC53A73C2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365037"/>
            <a:ext cx="10515243" cy="5811478"/>
          </a:xfrm>
        </p:spPr>
        <p:txBody>
          <a:bodyPr anchorCtr="1"/>
          <a:lstStyle/>
          <a:p>
            <a:pPr lvl="0" algn="ctr"/>
            <a:br>
              <a:rPr lang="fr-FR" sz="9600"/>
            </a:br>
            <a:r>
              <a:rPr lang="fr-FR" sz="9600"/>
              <a:t>Chapitre 2 – jour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Apprendre à pen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A0E6D6-9F5B-43EC-8CEE-3D5CF4FB146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anchorCtr="1"/>
          <a:lstStyle/>
          <a:p>
            <a:pPr lvl="0" algn="ctr"/>
            <a:r>
              <a:rPr lang="fr-FR" sz="4800"/>
              <a:t>Apprendre à penser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D762FE-ED96-41B6-8399-046C36A6ADF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38084" y="2044698"/>
            <a:ext cx="10515243" cy="4457700"/>
          </a:xfrm>
        </p:spPr>
        <p:txBody>
          <a:bodyPr/>
          <a:lstStyle/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400"/>
              <a:t>Aurait-il fait cela si je n’étais pas parti en courant?</a:t>
            </a:r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400"/>
              <a:t>Faut-il préférer la vengeance ou la justice?</a:t>
            </a:r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400"/>
              <a:t>Qu’est-ce qu’une action bonne?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hapitre 3 – jour 3&#10;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4BA7B8-6078-4453-A736-DE9FC6CB5C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365037"/>
            <a:ext cx="10515243" cy="6492596"/>
          </a:xfrm>
        </p:spPr>
        <p:txBody>
          <a:bodyPr anchorCtr="1"/>
          <a:lstStyle/>
          <a:p>
            <a:pPr lvl="0" algn="ctr"/>
            <a:br>
              <a:rPr lang="fr-FR" sz="9600"/>
            </a:br>
            <a:r>
              <a:rPr lang="fr-FR" sz="9600"/>
              <a:t>Chapitre 3 – jour 3</a:t>
            </a:r>
            <a:br>
              <a:rPr lang="fr-FR"/>
            </a:b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660B87-8A40-4F31-BA86-C293535E2A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365037"/>
            <a:ext cx="10515243" cy="1069555"/>
          </a:xfrm>
        </p:spPr>
        <p:txBody>
          <a:bodyPr anchorCtr="1"/>
          <a:lstStyle/>
          <a:p>
            <a:pPr lvl="0" algn="ctr"/>
            <a:r>
              <a:rPr lang="fr-FR" sz="4800" b="1"/>
              <a:t>Apprendre à penser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9A35EC-C30F-40FE-BDBC-6E730F54AEE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38084" y="1536841"/>
            <a:ext cx="10515243" cy="4640040"/>
          </a:xfrm>
        </p:spPr>
        <p:txBody>
          <a:bodyPr/>
          <a:lstStyle/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000"/>
              <a:t>Sommes-nous ce que nous faisons?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000"/>
              <a:t>Sommes-nous toujours les mêmes?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000"/>
              <a:t>Que puis-je réellement savoir?</a:t>
            </a:r>
          </a:p>
          <a:p>
            <a:pPr lvl="0">
              <a:spcBef>
                <a:spcPts val="1000"/>
              </a:spcBef>
              <a:buNone/>
            </a:pPr>
            <a:endParaRPr lang="fr-FR" sz="800"/>
          </a:p>
          <a:p>
            <a:pPr lvl="0">
              <a:spcBef>
                <a:spcPts val="1000"/>
              </a:spcBef>
              <a:buFont typeface="Arial" pitchFamily="32"/>
              <a:buChar char="•"/>
            </a:pPr>
            <a:r>
              <a:rPr lang="fr-FR" sz="4000"/>
              <a:t>Au fait, quelle heure est-il?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hapitre 4 – jour 4&#10;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E9CEFD-5AEB-49A2-B2D1-A4B6037ACD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38084" y="365037"/>
            <a:ext cx="10515243" cy="6492596"/>
          </a:xfrm>
        </p:spPr>
        <p:txBody>
          <a:bodyPr anchorCtr="1"/>
          <a:lstStyle/>
          <a:p>
            <a:pPr lvl="0" algn="ctr"/>
            <a:br>
              <a:rPr lang="fr-FR" sz="9600"/>
            </a:br>
            <a:r>
              <a:rPr lang="fr-FR" sz="9600"/>
              <a:t>Chapitre 4 – jour 4</a:t>
            </a:r>
            <a:br>
              <a:rPr lang="fr-FR"/>
            </a:br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andard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164</Words>
  <Application>Microsoft Office PowerPoint</Application>
  <PresentationFormat>Grand écran</PresentationFormat>
  <Paragraphs>55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24" baseType="lpstr">
      <vt:lpstr>Microsoft YaHei</vt:lpstr>
      <vt:lpstr>Arial</vt:lpstr>
      <vt:lpstr>Calibri</vt:lpstr>
      <vt:lpstr>Calibri Light</vt:lpstr>
      <vt:lpstr>Lucida Sans</vt:lpstr>
      <vt:lpstr>Lucida Sans Unicode</vt:lpstr>
      <vt:lpstr>StarSymbol</vt:lpstr>
      <vt:lpstr>Tahoma</vt:lpstr>
      <vt:lpstr>Times New Roman</vt:lpstr>
      <vt:lpstr>Standard</vt:lpstr>
      <vt:lpstr>Standard 1</vt:lpstr>
      <vt:lpstr>Devenir philosophe!</vt:lpstr>
      <vt:lpstr> Chapitre 1 – jour 1</vt:lpstr>
      <vt:lpstr>Présentation PowerPoint</vt:lpstr>
      <vt:lpstr>Bien démarrer</vt:lpstr>
      <vt:lpstr> Chapitre 2 – jour 2</vt:lpstr>
      <vt:lpstr>Apprendre à penser</vt:lpstr>
      <vt:lpstr> Chapitre 3 – jour 3 </vt:lpstr>
      <vt:lpstr>Apprendre à penser</vt:lpstr>
      <vt:lpstr> Chapitre 4 – jour 4 </vt:lpstr>
      <vt:lpstr>Apprendre à agir</vt:lpstr>
      <vt:lpstr> Chapitre 5 – jour 5</vt:lpstr>
      <vt:lpstr>Grand-Jo devient philosophe</vt:lpstr>
      <vt:lpstr>  Merci beaucoup !!!!!!!  Je kiffe la philo!!!!!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Devenir philosophe!</dc:title>
  <dc:creator>Marie</dc:creator>
  <cp:lastModifiedBy>françois duval</cp:lastModifiedBy>
  <cp:revision>3</cp:revision>
  <dcterms:modified xsi:type="dcterms:W3CDTF">2018-09-17T15:21:04Z</dcterms:modified>
</cp:coreProperties>
</file>