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57" r:id="rId4"/>
    <p:sldId id="262" r:id="rId5"/>
    <p:sldId id="273" r:id="rId6"/>
    <p:sldId id="259" r:id="rId7"/>
    <p:sldId id="269" r:id="rId8"/>
    <p:sldId id="260" r:id="rId9"/>
    <p:sldId id="261" r:id="rId10"/>
    <p:sldId id="267" r:id="rId11"/>
    <p:sldId id="268" r:id="rId12"/>
    <p:sldId id="271" r:id="rId13"/>
    <p:sldId id="270" r:id="rId14"/>
    <p:sldId id="27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B76E1-B7E9-47B6-848C-D6FD4CE9DA5E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7C6B-A9F0-4182-9D96-E651DA31EB4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0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10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72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2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8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11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24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69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07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89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1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E8A6-977D-4621-A0FD-8366648B910A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5FD4-1FE0-451F-95BE-FD02AC7DF2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5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1pwtSBTnP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C’est trop beau!!!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Orchidées de Manu, le Chou </a:t>
            </a:r>
            <a:r>
              <a:rPr lang="fr-FR" dirty="0" err="1"/>
              <a:t>Romanesco</a:t>
            </a:r>
            <a:r>
              <a:rPr lang="fr-FR" dirty="0"/>
              <a:t>, Alba et la Joconde…</a:t>
            </a:r>
          </a:p>
        </p:txBody>
      </p:sp>
    </p:spTree>
    <p:extLst>
      <p:ext uri="{BB962C8B-B14F-4D97-AF65-F5344CB8AC3E}">
        <p14:creationId xmlns:p14="http://schemas.microsoft.com/office/powerpoint/2010/main" val="399472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100" y="365125"/>
            <a:ext cx="2870200" cy="6061075"/>
          </a:xfrm>
        </p:spPr>
        <p:txBody>
          <a:bodyPr/>
          <a:lstStyle/>
          <a:p>
            <a:r>
              <a:rPr lang="fr-FR" i="1" dirty="0"/>
              <a:t>Fontaine</a:t>
            </a:r>
            <a:br>
              <a:rPr lang="fr-FR" dirty="0"/>
            </a:br>
            <a:br>
              <a:rPr lang="fr-FR" dirty="0"/>
            </a:br>
            <a:r>
              <a:rPr lang="fr-FR" sz="3600" b="1" dirty="0"/>
              <a:t>Marcel Duchamp</a:t>
            </a:r>
            <a:br>
              <a:rPr lang="fr-FR" sz="3600" dirty="0"/>
            </a:br>
            <a:r>
              <a:rPr lang="fr-FR" sz="3600" dirty="0"/>
              <a:t>1917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09" y="0"/>
            <a:ext cx="9052091" cy="6815280"/>
          </a:xfrm>
        </p:spPr>
      </p:pic>
    </p:spTree>
    <p:extLst>
      <p:ext uri="{BB962C8B-B14F-4D97-AF65-F5344CB8AC3E}">
        <p14:creationId xmlns:p14="http://schemas.microsoft.com/office/powerpoint/2010/main" val="72167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5911"/>
          </a:xfrm>
        </p:spPr>
        <p:txBody>
          <a:bodyPr>
            <a:normAutofit/>
          </a:bodyPr>
          <a:lstStyle/>
          <a:p>
            <a:pPr algn="ctr"/>
            <a:r>
              <a:rPr lang="fr-FR" sz="4000" i="1" dirty="0"/>
              <a:t>Fontaine</a:t>
            </a:r>
            <a:r>
              <a:rPr lang="fr-FR" sz="4000" dirty="0"/>
              <a:t>, </a:t>
            </a:r>
            <a:r>
              <a:rPr lang="fr-FR" sz="4000" b="1" dirty="0"/>
              <a:t>Marcel Duchamp</a:t>
            </a:r>
            <a:r>
              <a:rPr lang="fr-FR" sz="4000" dirty="0"/>
              <a:t> -1917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6" y="992414"/>
            <a:ext cx="12208226" cy="5865586"/>
          </a:xfrm>
        </p:spPr>
      </p:pic>
    </p:spTree>
    <p:extLst>
      <p:ext uri="{BB962C8B-B14F-4D97-AF65-F5344CB8AC3E}">
        <p14:creationId xmlns:p14="http://schemas.microsoft.com/office/powerpoint/2010/main" val="334022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00" y="365125"/>
            <a:ext cx="2882900" cy="6086475"/>
          </a:xfrm>
        </p:spPr>
        <p:txBody>
          <a:bodyPr/>
          <a:lstStyle/>
          <a:p>
            <a:r>
              <a:rPr lang="fr-FR" i="1" dirty="0"/>
              <a:t>One and </a:t>
            </a:r>
            <a:r>
              <a:rPr lang="fr-FR" i="1" dirty="0" err="1"/>
              <a:t>Three</a:t>
            </a:r>
            <a:r>
              <a:rPr lang="fr-FR" i="1" dirty="0"/>
              <a:t> chairs</a:t>
            </a:r>
            <a:br>
              <a:rPr lang="fr-FR" i="1" dirty="0"/>
            </a:br>
            <a:br>
              <a:rPr lang="fr-FR" dirty="0"/>
            </a:br>
            <a:r>
              <a:rPr lang="fr-FR" sz="3600" b="1" dirty="0"/>
              <a:t>Joseph </a:t>
            </a:r>
            <a:r>
              <a:rPr lang="fr-FR" sz="3600" b="1" dirty="0" err="1"/>
              <a:t>Kosuth</a:t>
            </a:r>
            <a:br>
              <a:rPr lang="fr-FR" dirty="0"/>
            </a:br>
            <a:r>
              <a:rPr lang="fr-FR" sz="3600" dirty="0"/>
              <a:t>1965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38" y="0"/>
            <a:ext cx="8904762" cy="6846772"/>
          </a:xfrm>
        </p:spPr>
      </p:pic>
    </p:spTree>
    <p:extLst>
      <p:ext uri="{BB962C8B-B14F-4D97-AF65-F5344CB8AC3E}">
        <p14:creationId xmlns:p14="http://schemas.microsoft.com/office/powerpoint/2010/main" val="223464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00" y="365125"/>
            <a:ext cx="2275686" cy="6264275"/>
          </a:xfrm>
        </p:spPr>
        <p:txBody>
          <a:bodyPr>
            <a:normAutofit/>
          </a:bodyPr>
          <a:lstStyle/>
          <a:p>
            <a:r>
              <a:rPr lang="fr-FR" sz="2800" i="1" dirty="0"/>
              <a:t>Le Lapin transgénique Alba</a:t>
            </a:r>
            <a:br>
              <a:rPr lang="fr-FR" sz="2800" i="1" dirty="0"/>
            </a:br>
            <a:br>
              <a:rPr lang="fr-FR" sz="2800" dirty="0"/>
            </a:br>
            <a:r>
              <a:rPr lang="fr-FR" sz="2800" b="1" dirty="0"/>
              <a:t>Eduardo </a:t>
            </a:r>
            <a:r>
              <a:rPr lang="fr-FR" sz="2800" b="1" dirty="0" err="1"/>
              <a:t>kac</a:t>
            </a:r>
            <a:br>
              <a:rPr lang="fr-FR" sz="2800" dirty="0"/>
            </a:br>
            <a:r>
              <a:rPr lang="fr-FR" sz="2800" dirty="0"/>
              <a:t>2002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37" y="0"/>
            <a:ext cx="10132214" cy="6858000"/>
          </a:xfrm>
        </p:spPr>
      </p:pic>
    </p:spTree>
    <p:extLst>
      <p:ext uri="{BB962C8B-B14F-4D97-AF65-F5344CB8AC3E}">
        <p14:creationId xmlns:p14="http://schemas.microsoft.com/office/powerpoint/2010/main" val="224064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365125"/>
            <a:ext cx="2072431" cy="6391275"/>
          </a:xfrm>
        </p:spPr>
        <p:txBody>
          <a:bodyPr/>
          <a:lstStyle/>
          <a:p>
            <a:r>
              <a:rPr lang="fr-FR" dirty="0"/>
              <a:t>Merci</a:t>
            </a:r>
            <a:br>
              <a:rPr lang="fr-FR" dirty="0"/>
            </a:br>
            <a:r>
              <a:rPr lang="fr-FR" dirty="0"/>
              <a:t>Manu!!!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431" y="0"/>
            <a:ext cx="10125218" cy="68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2631688" cy="5146675"/>
          </a:xfrm>
        </p:spPr>
        <p:txBody>
          <a:bodyPr>
            <a:normAutofit/>
          </a:bodyPr>
          <a:lstStyle/>
          <a:p>
            <a:r>
              <a:rPr lang="fr-FR" sz="4200" dirty="0"/>
              <a:t>Les couleurs</a:t>
            </a:r>
            <a:br>
              <a:rPr lang="fr-FR" sz="4200" dirty="0"/>
            </a:br>
            <a:r>
              <a:rPr lang="fr-FR" sz="4200" dirty="0"/>
              <a:t>des poivrons</a:t>
            </a:r>
          </a:p>
        </p:txBody>
      </p:sp>
      <p:pic>
        <p:nvPicPr>
          <p:cNvPr id="2050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61" y="-11845"/>
            <a:ext cx="4572000" cy="68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0"/>
            <a:ext cx="5403850" cy="42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340100"/>
            <a:ext cx="54483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3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2921620" cy="5730875"/>
          </a:xfrm>
        </p:spPr>
        <p:txBody>
          <a:bodyPr>
            <a:normAutofit/>
          </a:bodyPr>
          <a:lstStyle/>
          <a:p>
            <a:r>
              <a:rPr lang="fr-FR" sz="4200" dirty="0"/>
              <a:t>L’infini</a:t>
            </a:r>
            <a:br>
              <a:rPr lang="fr-FR" sz="4200" dirty="0"/>
            </a:br>
            <a:r>
              <a:rPr lang="fr-FR" sz="4200" dirty="0"/>
              <a:t>du chou</a:t>
            </a:r>
            <a:br>
              <a:rPr lang="fr-FR" sz="4200" dirty="0"/>
            </a:br>
            <a:r>
              <a:rPr lang="fr-FR" sz="4200" dirty="0" err="1"/>
              <a:t>romanesco</a:t>
            </a:r>
            <a:endParaRPr lang="fr-FR" sz="4200" dirty="0"/>
          </a:p>
        </p:txBody>
      </p:sp>
      <p:pic>
        <p:nvPicPr>
          <p:cNvPr id="1026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20" y="0"/>
            <a:ext cx="9241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9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9817100" cy="68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0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20A31B-DEB4-4F06-B4A8-B57FAD3C57C0}"/>
              </a:ext>
            </a:extLst>
          </p:cNvPr>
          <p:cNvSpPr/>
          <p:nvPr/>
        </p:nvSpPr>
        <p:spPr>
          <a:xfrm>
            <a:off x="3664821" y="3244334"/>
            <a:ext cx="50275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https://www.youtube.com/watch?v=aSg2Db3jF_4</a:t>
            </a:r>
          </a:p>
          <a:p>
            <a:r>
              <a:rPr lang="fr-FR" dirty="0">
                <a:hlinkClick r:id="rId2"/>
              </a:rPr>
              <a:t>https://www.youtube.com/watch?v=u1pwtSBTnPU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54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2352907" cy="6692899"/>
          </a:xfrm>
        </p:spPr>
        <p:txBody>
          <a:bodyPr>
            <a:noAutofit/>
          </a:bodyPr>
          <a:lstStyle/>
          <a:p>
            <a:r>
              <a:rPr lang="fr-FR" sz="3600" dirty="0"/>
              <a:t>Les orchidées </a:t>
            </a:r>
            <a:br>
              <a:rPr lang="fr-FR" sz="3600" dirty="0"/>
            </a:br>
            <a:r>
              <a:rPr lang="fr-FR" sz="3600" dirty="0"/>
              <a:t>de </a:t>
            </a:r>
            <a:br>
              <a:rPr lang="fr-FR" sz="3600" dirty="0"/>
            </a:br>
            <a:r>
              <a:rPr lang="fr-FR" sz="3600" dirty="0"/>
              <a:t>Manu K.</a:t>
            </a:r>
          </a:p>
        </p:txBody>
      </p:sp>
      <p:pic>
        <p:nvPicPr>
          <p:cNvPr id="1026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"/>
            <a:ext cx="2882900" cy="30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060538"/>
            <a:ext cx="2882900" cy="38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90501"/>
            <a:ext cx="2955072" cy="6400800"/>
          </a:xfrm>
        </p:spPr>
        <p:txBody>
          <a:bodyPr/>
          <a:lstStyle/>
          <a:p>
            <a:r>
              <a:rPr lang="fr-FR" i="1" dirty="0"/>
              <a:t>Hermès portant Dionysos enfant</a:t>
            </a:r>
            <a:br>
              <a:rPr lang="fr-FR" i="1" dirty="0"/>
            </a:br>
            <a:br>
              <a:rPr lang="fr-FR" i="1" dirty="0"/>
            </a:br>
            <a:r>
              <a:rPr lang="fr-FR" b="1" dirty="0"/>
              <a:t>Praxitèle</a:t>
            </a:r>
            <a:br>
              <a:rPr lang="fr-FR" dirty="0"/>
            </a:br>
            <a:r>
              <a:rPr lang="fr-FR" sz="4000" dirty="0"/>
              <a:t>IV siècle avant J.-C.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57" y="0"/>
            <a:ext cx="9200243" cy="6900182"/>
          </a:xfrm>
        </p:spPr>
      </p:pic>
    </p:spTree>
    <p:extLst>
      <p:ext uri="{BB962C8B-B14F-4D97-AF65-F5344CB8AC3E}">
        <p14:creationId xmlns:p14="http://schemas.microsoft.com/office/powerpoint/2010/main" val="376991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365125"/>
            <a:ext cx="3033132" cy="6353175"/>
          </a:xfrm>
        </p:spPr>
        <p:txBody>
          <a:bodyPr/>
          <a:lstStyle/>
          <a:p>
            <a:r>
              <a:rPr lang="fr-FR" sz="5400" i="1" dirty="0"/>
              <a:t>La Joconde</a:t>
            </a:r>
            <a:br>
              <a:rPr lang="fr-FR" dirty="0"/>
            </a:br>
            <a:br>
              <a:rPr lang="fr-FR" dirty="0"/>
            </a:br>
            <a:r>
              <a:rPr lang="fr-FR" sz="4000" b="1" dirty="0"/>
              <a:t>Léonard de Vinci</a:t>
            </a:r>
            <a:br>
              <a:rPr lang="fr-FR" sz="4000" dirty="0"/>
            </a:br>
            <a:r>
              <a:rPr lang="fr-FR" sz="4000" dirty="0"/>
              <a:t>1503-1506</a:t>
            </a:r>
          </a:p>
        </p:txBody>
      </p:sp>
    </p:spTree>
    <p:extLst>
      <p:ext uri="{BB962C8B-B14F-4D97-AF65-F5344CB8AC3E}">
        <p14:creationId xmlns:p14="http://schemas.microsoft.com/office/powerpoint/2010/main" val="24591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52900" cy="6010275"/>
          </a:xfrm>
        </p:spPr>
        <p:txBody>
          <a:bodyPr/>
          <a:lstStyle/>
          <a:p>
            <a:r>
              <a:rPr lang="fr-FR" sz="6000" i="1" dirty="0"/>
              <a:t>La Joconde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Léonard de Vinci</a:t>
            </a:r>
            <a:br>
              <a:rPr lang="fr-FR" dirty="0"/>
            </a:br>
            <a:r>
              <a:rPr lang="fr-FR" sz="4000" dirty="0"/>
              <a:t>1503-1506</a:t>
            </a:r>
          </a:p>
        </p:txBody>
      </p:sp>
      <p:pic>
        <p:nvPicPr>
          <p:cNvPr id="4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4600638" cy="69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198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75</Words>
  <Application>Microsoft Office PowerPoint</Application>
  <PresentationFormat>Grand écran</PresentationFormat>
  <Paragraphs>15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C’est trop beau!!!</vt:lpstr>
      <vt:lpstr>Les couleurs des poivrons</vt:lpstr>
      <vt:lpstr>L’infini du chou romanesco</vt:lpstr>
      <vt:lpstr>Présentation PowerPoint</vt:lpstr>
      <vt:lpstr>Présentation PowerPoint</vt:lpstr>
      <vt:lpstr>Les orchidées  de  Manu K.</vt:lpstr>
      <vt:lpstr>Hermès portant Dionysos enfant  Praxitèle IV siècle avant J.-C.</vt:lpstr>
      <vt:lpstr>La Joconde  Léonard de Vinci 1503-1506</vt:lpstr>
      <vt:lpstr>La Joconde  Léonard de Vinci 1503-1506</vt:lpstr>
      <vt:lpstr>Fontaine  Marcel Duchamp 1917</vt:lpstr>
      <vt:lpstr>Fontaine, Marcel Duchamp -1917</vt:lpstr>
      <vt:lpstr>One and Three chairs  Joseph Kosuth 1965</vt:lpstr>
      <vt:lpstr>Le Lapin transgénique Alba  Eduardo kac 2002</vt:lpstr>
      <vt:lpstr>Merci Manu!!!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trop beau!!!</dc:title>
  <dc:creator>Marie</dc:creator>
  <cp:lastModifiedBy>françois duval</cp:lastModifiedBy>
  <cp:revision>19</cp:revision>
  <dcterms:created xsi:type="dcterms:W3CDTF">2016-03-20T18:38:48Z</dcterms:created>
  <dcterms:modified xsi:type="dcterms:W3CDTF">2018-09-17T15:44:07Z</dcterms:modified>
</cp:coreProperties>
</file>