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handoutMasterIdLst>
    <p:handoutMasterId r:id="rId13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</p:sldIdLst>
  <p:sldSz cx="12192000" cy="6858000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2E96AC37-6354-4A4C-B889-B4C09BB080BF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965A994-7534-43D0-86EB-1919FEFE7D7A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4FDE5B6-8EBB-46A9-85D0-63C876679F73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87BBFB6-470D-4C3C-9F3D-47949D0BCCDD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77B842E-E74B-4A51-AB6E-723B3A96F9AF}" type="slidenum">
              <a:t>‹N°›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Lucida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5694197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6A183F7-E7EF-45DF-A232-EA3ABD2F0EF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A30718D0-4074-4418-AB36-D3A798BEB066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fr-FR"/>
          </a:p>
        </p:txBody>
      </p:sp>
      <p:sp>
        <p:nvSpPr>
          <p:cNvPr id="4" name="Espace réservé de l'en-tête 3">
            <a:extLst>
              <a:ext uri="{FF2B5EF4-FFF2-40B4-BE49-F238E27FC236}">
                <a16:creationId xmlns:a16="http://schemas.microsoft.com/office/drawing/2014/main" id="{65039168-4B71-4431-8B2D-DB02D481007E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C398A96-DD47-451D-83A3-4E4D5AE4093D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622B74C-8E23-4C3C-9A55-40428F79A1C8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76895AB-86F0-485B-8C0D-A498B552464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C2FD7962-BE72-4C33-922D-F6A2091AFCDF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408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fr-FR" sz="2000" b="0" i="0" u="none" strike="noStrike" kern="1200" cap="none" spc="0" baseline="0">
        <a:solidFill>
          <a:srgbClr val="000000"/>
        </a:solidFill>
        <a:uFillTx/>
        <a:latin typeface="Arial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>
            <a:extLst>
              <a:ext uri="{FF2B5EF4-FFF2-40B4-BE49-F238E27FC236}">
                <a16:creationId xmlns:a16="http://schemas.microsoft.com/office/drawing/2014/main" id="{BFC4AF2B-F762-4DBE-960F-30F4D31E5E46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48CA41D-6BBE-41B3-997F-B2D135B15317}" type="slidenum">
              <a:t>1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Espace réservé de l'image des diapositives 1">
            <a:extLst>
              <a:ext uri="{FF2B5EF4-FFF2-40B4-BE49-F238E27FC236}">
                <a16:creationId xmlns:a16="http://schemas.microsoft.com/office/drawing/2014/main" id="{C635FD5D-94F9-4C11-9DF3-2FE81417C8A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Espace réservé des notes 2">
            <a:extLst>
              <a:ext uri="{FF2B5EF4-FFF2-40B4-BE49-F238E27FC236}">
                <a16:creationId xmlns:a16="http://schemas.microsoft.com/office/drawing/2014/main" id="{33292DF6-60F9-4628-8855-7D3906A84EC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>
            <a:extLst>
              <a:ext uri="{FF2B5EF4-FFF2-40B4-BE49-F238E27FC236}">
                <a16:creationId xmlns:a16="http://schemas.microsoft.com/office/drawing/2014/main" id="{AB4DCAB2-6214-4F4A-8011-9A7D03B87034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01AD168-C8D2-492E-A927-BCF797F038D2}" type="slidenum">
              <a:t>2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Espace réservé de l'image des diapositives 1">
            <a:extLst>
              <a:ext uri="{FF2B5EF4-FFF2-40B4-BE49-F238E27FC236}">
                <a16:creationId xmlns:a16="http://schemas.microsoft.com/office/drawing/2014/main" id="{4A6F8166-F584-494E-825F-C3D85ADD1E4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Espace réservé des notes 2">
            <a:extLst>
              <a:ext uri="{FF2B5EF4-FFF2-40B4-BE49-F238E27FC236}">
                <a16:creationId xmlns:a16="http://schemas.microsoft.com/office/drawing/2014/main" id="{71E5ED18-F771-41B8-A221-6A0A5BFEB8A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>
            <a:extLst>
              <a:ext uri="{FF2B5EF4-FFF2-40B4-BE49-F238E27FC236}">
                <a16:creationId xmlns:a16="http://schemas.microsoft.com/office/drawing/2014/main" id="{0FF54383-5F3B-4D56-83AC-4F8DEDB28D1C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06DC516-D9E3-4F84-914D-24A6128542BB}" type="slidenum">
              <a:t>3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Espace réservé de l'image des diapositives 1">
            <a:extLst>
              <a:ext uri="{FF2B5EF4-FFF2-40B4-BE49-F238E27FC236}">
                <a16:creationId xmlns:a16="http://schemas.microsoft.com/office/drawing/2014/main" id="{8AFCCC87-B769-43A7-B066-E054F6D69D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5999" y="812517"/>
            <a:ext cx="7127281" cy="400895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Espace réservé des notes 2">
            <a:extLst>
              <a:ext uri="{FF2B5EF4-FFF2-40B4-BE49-F238E27FC236}">
                <a16:creationId xmlns:a16="http://schemas.microsoft.com/office/drawing/2014/main" id="{FAD26222-DB40-4595-9A26-6816CC1794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>
            <a:extLst>
              <a:ext uri="{FF2B5EF4-FFF2-40B4-BE49-F238E27FC236}">
                <a16:creationId xmlns:a16="http://schemas.microsoft.com/office/drawing/2014/main" id="{79F2F24C-98D3-42A4-94AB-D4D8E01941EB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23B5EFE-87F9-4238-ADEE-7A24C752E2B3}" type="slidenum">
              <a:t>4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Espace réservé de l'image des diapositives 1">
            <a:extLst>
              <a:ext uri="{FF2B5EF4-FFF2-40B4-BE49-F238E27FC236}">
                <a16:creationId xmlns:a16="http://schemas.microsoft.com/office/drawing/2014/main" id="{6F06E0D4-AAE7-4270-9EAE-C37A4EA99A6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5999" y="812517"/>
            <a:ext cx="7127281" cy="400895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Espace réservé des notes 2">
            <a:extLst>
              <a:ext uri="{FF2B5EF4-FFF2-40B4-BE49-F238E27FC236}">
                <a16:creationId xmlns:a16="http://schemas.microsoft.com/office/drawing/2014/main" id="{6D5B40FA-AF58-4384-BB07-0E88448FBDA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>
            <a:extLst>
              <a:ext uri="{FF2B5EF4-FFF2-40B4-BE49-F238E27FC236}">
                <a16:creationId xmlns:a16="http://schemas.microsoft.com/office/drawing/2014/main" id="{50576A07-80A3-4B8E-8A91-B3582CACF96B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E08B90B-8013-437C-AC85-8E23D4DAF079}" type="slidenum">
              <a:t>5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Espace réservé de l'image des diapositives 1">
            <a:extLst>
              <a:ext uri="{FF2B5EF4-FFF2-40B4-BE49-F238E27FC236}">
                <a16:creationId xmlns:a16="http://schemas.microsoft.com/office/drawing/2014/main" id="{CDE2A824-2421-43CA-AE76-A9D5156EEFD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5999" y="812517"/>
            <a:ext cx="7127281" cy="400895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Espace réservé des notes 2">
            <a:extLst>
              <a:ext uri="{FF2B5EF4-FFF2-40B4-BE49-F238E27FC236}">
                <a16:creationId xmlns:a16="http://schemas.microsoft.com/office/drawing/2014/main" id="{446F1750-38E1-4D69-93B7-2DC75175CE0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>
            <a:extLst>
              <a:ext uri="{FF2B5EF4-FFF2-40B4-BE49-F238E27FC236}">
                <a16:creationId xmlns:a16="http://schemas.microsoft.com/office/drawing/2014/main" id="{88150A37-1FAF-4ABB-A5EF-2DBEFAC6BD30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F0BFC51-75B8-4F68-AF5C-4907EA460341}" type="slidenum">
              <a:t>6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Espace réservé de l'image des diapositives 1">
            <a:extLst>
              <a:ext uri="{FF2B5EF4-FFF2-40B4-BE49-F238E27FC236}">
                <a16:creationId xmlns:a16="http://schemas.microsoft.com/office/drawing/2014/main" id="{CCEE9802-EB52-4313-BF3E-7A54DB42164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5999" y="812517"/>
            <a:ext cx="7127281" cy="400895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Espace réservé des notes 2">
            <a:extLst>
              <a:ext uri="{FF2B5EF4-FFF2-40B4-BE49-F238E27FC236}">
                <a16:creationId xmlns:a16="http://schemas.microsoft.com/office/drawing/2014/main" id="{16AC3C40-4D6D-4399-AE93-2A853F948B4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>
            <a:extLst>
              <a:ext uri="{FF2B5EF4-FFF2-40B4-BE49-F238E27FC236}">
                <a16:creationId xmlns:a16="http://schemas.microsoft.com/office/drawing/2014/main" id="{648030A8-58A3-42AB-A828-7E67D69FB958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D6C2FF8-FA50-4911-A9F9-EC392BB391DA}" type="slidenum">
              <a:t>7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Espace réservé de l'image des diapositives 1">
            <a:extLst>
              <a:ext uri="{FF2B5EF4-FFF2-40B4-BE49-F238E27FC236}">
                <a16:creationId xmlns:a16="http://schemas.microsoft.com/office/drawing/2014/main" id="{07A0317D-531B-487C-8A80-273A539CB70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5999" y="812517"/>
            <a:ext cx="7127281" cy="400895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Espace réservé des notes 2">
            <a:extLst>
              <a:ext uri="{FF2B5EF4-FFF2-40B4-BE49-F238E27FC236}">
                <a16:creationId xmlns:a16="http://schemas.microsoft.com/office/drawing/2014/main" id="{336696F1-FDF6-4864-A2DD-F458AD79709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>
            <a:extLst>
              <a:ext uri="{FF2B5EF4-FFF2-40B4-BE49-F238E27FC236}">
                <a16:creationId xmlns:a16="http://schemas.microsoft.com/office/drawing/2014/main" id="{EA98EDF0-C878-40FA-881F-7E6BD6445676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CA3CE16-8E83-4E4F-929A-A6F75E130153}" type="slidenum">
              <a:t>8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Espace réservé de l'image des diapositives 1">
            <a:extLst>
              <a:ext uri="{FF2B5EF4-FFF2-40B4-BE49-F238E27FC236}">
                <a16:creationId xmlns:a16="http://schemas.microsoft.com/office/drawing/2014/main" id="{A66EEBD8-361B-4CFE-AAB7-0CD92EC117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5999" y="812517"/>
            <a:ext cx="7127281" cy="400895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Espace réservé des notes 2">
            <a:extLst>
              <a:ext uri="{FF2B5EF4-FFF2-40B4-BE49-F238E27FC236}">
                <a16:creationId xmlns:a16="http://schemas.microsoft.com/office/drawing/2014/main" id="{8A75616D-B473-4C99-BFDB-B7AC259DF79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8DB963-7563-49F9-BDD2-10E26397967D}"/>
              </a:ext>
            </a:extLst>
          </p:cNvPr>
          <p:cNvSpPr txBox="1">
            <a:spLocks noGrp="1"/>
          </p:cNvSpPr>
          <p:nvPr>
            <p:ph type="ctrTitle"/>
          </p:nvPr>
        </p:nvSpPr>
        <p:spPr/>
        <p:txBody>
          <a:bodyPr anchorCtr="1"/>
          <a:lstStyle>
            <a:lvl1pPr algn="ctr"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E5BD805-5D1A-4F2B-9106-74855F004F7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CE3FC07-4052-43C0-882E-F4495A90BBF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CC526D2-7020-4A1D-ADDD-754533D80830}" type="datetime1">
              <a:rPr lang="fr-FR"/>
              <a:pPr lvl="0"/>
              <a:t>14/10/2018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B25E6B5-D978-48D0-B791-DED48C89A06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D9047E7-1C59-4850-83D6-CC4CDFA9503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5773FF-15CE-4623-B1B8-C5CC3B2E4675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46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970381-826E-4B5C-8D90-3CD9274320C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484B3DF-C889-421D-8C8B-2584956B039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66E152-53BE-4E92-9E14-668016F4A51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5C1BBD-B75B-4A48-AA8F-E99D96C572EC}" type="datetime1">
              <a:rPr lang="fr-FR"/>
              <a:pPr lvl="0"/>
              <a:t>14/10/2018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3FF262-7BAF-4049-8FCC-7D4D0693AE5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02FE81F-0A73-4678-80E6-AE1702C207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90827B2-767F-47A8-8AAF-D2E16592C6FF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0853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71196C9-EB8F-4815-A24C-4EDAF56BCE4F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839203" y="1122361"/>
            <a:ext cx="2743200" cy="5008561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99A98BD-735D-40BD-BE7E-05DCACB3D778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09603" y="1122361"/>
            <a:ext cx="8077196" cy="5008561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5EEBB2-693D-47C3-8B94-88088408CEF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AEFC8A7-AD72-4D4B-9514-84E39D96E044}" type="datetime1">
              <a:rPr lang="fr-FR"/>
              <a:pPr lvl="0"/>
              <a:t>14/10/2018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105D94A-6D64-4F10-AF91-DDDA2C162F2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E9E0957-2B41-4944-A48E-6F554FA6B0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4BFF617-5859-48E0-9BF3-7465CA70F18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5865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4E407C-DF04-4CB3-AC17-F8FA468F61CA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9DCEADC-0A5C-43E9-A489-883AD980B5D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algn="ctr">
              <a:buNone/>
              <a:defRPr sz="2400"/>
            </a:lvl1pPr>
          </a:lstStyle>
          <a:p>
            <a:pPr lvl="0"/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73924D-2EFB-47E3-84EB-39AB8910770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3ED40D9-F7A0-4E7F-A6B3-C63EC94DDDAE}" type="datetime1">
              <a:rPr lang="fr-FR"/>
              <a:pPr lvl="0"/>
              <a:t>14/10/2018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FC79C5-C641-431F-A942-C87869C61CC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69CEED-35F2-4FD5-A957-690F4AF71D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4B4DF47-E0B8-4FEF-89E9-0729D36AEEBF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29004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DB64DB-5C3F-4285-AD99-0D45A6C9AEB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A01103-EEE3-4C70-98BF-763132B3AE26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DCAC4EA-3315-4D6D-87B1-0A328DF9CB0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8A0304-EDB0-42C4-8CD3-8CED0B24EB9E}" type="datetime1">
              <a:rPr lang="fr-FR"/>
              <a:pPr lvl="0"/>
              <a:t>14/10/2018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E9D8EA9-ED1C-4EC3-83BF-5B5CFBEE18A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5CA3AD-AA3B-4286-BBE6-CE38BAD07E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0F1E55F-74E5-4DF3-8046-0DDCA7C64796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7359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58383B-FAB8-4A21-AF6E-96D48C3A64E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412A664-384E-4A30-9F4C-C347F2A28BC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F64D4E5-124E-45F7-B429-24D5380A0E1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48B7D90-F44C-40EC-B5F7-8704BC07A876}" type="datetime1">
              <a:rPr lang="fr-FR"/>
              <a:pPr lvl="0"/>
              <a:t>14/10/2018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EA0DE9-B3BE-4B26-8920-639A9F5A75F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E6EA99-9B09-434A-A05C-A2A81F9636F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EF0736A-A014-4A6C-ADEE-340701B1FE17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80099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19F31C-7B4E-4D4D-900F-B5A302C9A24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6B9A6D-0C4D-468F-AE7C-78131DAEAA9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1BBACBF-A98B-420D-9A93-0005CD5245E4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DB0913F-DB33-49AB-88B7-43F32CC0079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CE8455-84C0-49E3-8E1F-6728B6B2E315}" type="datetime1">
              <a:rPr lang="fr-FR"/>
              <a:pPr lvl="0"/>
              <a:t>14/10/2018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38E8FBA-608E-47A7-9549-7A2CDB15484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64BC43-6FEA-4CE9-BF4B-0AAF41EACC7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79893B4-7998-4662-9567-AA1C4BC1FA60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58409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098D06-B25C-4B3D-8DFB-4617F04D08B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8F3E056-6A82-43C6-8E3B-87EF8EEB2F1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>
              <a:buNone/>
              <a:defRPr sz="24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C36B03E-038E-44C3-A001-4A7444F4AA43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18DB416-B7CC-4273-BCA2-6680D76E2F05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>
              <a:buNone/>
              <a:defRPr sz="24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06A4BB-18AE-4024-AC28-B32244856900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B912ABD-A951-46D9-9A36-D764AC7EC2B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78D030F-2E43-4AAF-A5D6-887332690010}" type="datetime1">
              <a:rPr lang="fr-FR"/>
              <a:pPr lvl="0"/>
              <a:t>14/10/2018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2099259-1BEF-4871-BB09-10319621309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3DCB9B7-1A3B-473E-B38B-EBCE632B213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F1785C8-E1C1-408D-9BD4-3DE14D144C1D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71424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B7E829-08E0-4C30-B5C0-93E1FA5D320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2E78C78-56F9-4217-84D3-ED8BCEC0954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2F2B3F7-76F4-4A19-8226-4659A98421CD}" type="datetime1">
              <a:rPr lang="fr-FR"/>
              <a:pPr lvl="0"/>
              <a:t>14/10/2018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3E5FFF6-5F59-4165-A7D3-A20FA2DBEAA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D487661-4A4F-4D1D-9817-59778EB0D4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18B5632-3581-499F-82DE-6527EAC4F0D1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13610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4600472-45EF-4130-AA1D-847DE1463E2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9F8D179-95E6-4DDB-9566-AA28B68BB7FD}" type="datetime1">
              <a:rPr lang="fr-FR"/>
              <a:pPr lvl="0"/>
              <a:t>14/10/2018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AF8CF09-5C09-4E65-B92B-850DA934A06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7DCE2E9-582B-4E8B-B498-99BB599864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1C2B6C3-BA39-4D60-8F3D-4CBE9D90110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0920208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CAE348-E822-4BE5-B103-79805CF7897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267827-37FE-4488-81B8-410171D651C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BAD3FAD-92BD-4A25-8826-4F1E4898B343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>
              <a:buNone/>
              <a:defRPr sz="160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A083711-51A7-4C2B-B982-609DD338950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396DB29-15F7-4A14-B844-A140B22E0AC3}" type="datetime1">
              <a:rPr lang="fr-FR"/>
              <a:pPr lvl="0"/>
              <a:t>14/10/2018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EEC6400-C24A-4B53-8474-088E76B5F69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40D1431-DB5D-4C54-B29E-5FBCD522BD9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64EBAA-FA3F-4490-B115-0776D1B73EA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9143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5D5CF8-6ECC-4CBD-9945-4B701F8AECB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F37A569-CA78-44DC-94A7-0C5AD5855C8E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0B5A23-551B-463B-A0A0-0DFA3D3AA70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5BF4F46-D907-411F-9B08-EFAB14884AD5}" type="datetime1">
              <a:rPr lang="fr-FR"/>
              <a:pPr lvl="0"/>
              <a:t>14/10/2018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32F0AE3-9C5E-487A-B906-A21D5F0A081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CE0CD4-B356-4B20-95BA-D5FF390359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5D07911-94C3-469E-967B-82846ECBEFF1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93195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3B65F9-3897-4C16-B93E-37095D5EB67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D75C0C9-981F-4395-BC9D-E9C8D78E52EE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buNone/>
              <a:defRPr sz="3200"/>
            </a:lvl1pPr>
          </a:lstStyle>
          <a:p>
            <a:pPr lvl="0"/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052F96E-1885-43F5-B53E-1C11E667484C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>
              <a:buNone/>
              <a:defRPr sz="160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2237729-27C5-46EE-84E6-9370E32FA8B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C62927B-2280-49C8-81C0-98A286641C03}" type="datetime1">
              <a:rPr lang="fr-FR"/>
              <a:pPr lvl="0"/>
              <a:t>14/10/2018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806DBED-92F0-4B8B-812E-794A8551A04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D5DFB40-00C3-478D-B1EC-A08089914A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17CAD20-98CE-44AB-AEE5-D5C62BB55363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19614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288901-9109-43BD-B1EC-E1609F2A080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973B680-7555-404F-96FB-797954FBDA4C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B3096F3-2A35-4B98-B641-46273DAEED3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133C474-5B44-46F2-8FF2-04351F9E71EB}" type="datetime1">
              <a:rPr lang="fr-FR"/>
              <a:pPr lvl="0"/>
              <a:t>14/10/2018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A8DA4F-2AD4-4A52-B9E6-682F2E27888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D5186A8-E28F-4259-A681-1E5509D0FD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DD0FFA-87C9-4D48-84D3-601899AC181F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65398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5C0FF44-3B1D-4988-B545-C10F46D357B9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DD99832-3D23-4E78-AADE-CDD6093A74E5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64FC561-E4D9-4346-BE36-52DC624520E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550C97A-3F7B-4CF0-B580-987CCC613228}" type="datetime1">
              <a:rPr lang="fr-FR"/>
              <a:pPr lvl="0"/>
              <a:t>14/10/2018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4E3682B-2FE8-4E0F-A51A-E9769366F95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CD1A81B-8CBE-4788-8843-99474A121C6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39BC283-6311-48DD-BF17-D88A806DD408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1733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CDAD01-2DA9-4C7E-941D-220265BF367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9B62E57-5530-48CA-AE32-6827AE32FC4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63DCB59-3841-4897-A20A-A6F601474E1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7876AD-EE7C-429F-87C3-C4290729DD0F}" type="datetime1">
              <a:rPr lang="fr-FR"/>
              <a:pPr lvl="0"/>
              <a:t>14/10/2018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42ADBE-B7CD-4722-95F4-7198A1F7673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63A3E02-E7BB-4944-AEF6-3D7803EC39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2CB26FB-BDFB-4B64-A5EE-73C65019E08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0131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5EBD43-04F4-4B02-97CC-C628C133F34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9DD787-9D6E-4A96-9F71-93BBBAFE17E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09603" y="1604964"/>
            <a:ext cx="5410203" cy="452595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EEF6A5E-0F59-4C9A-BA9A-5E14DA40F77C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604964"/>
            <a:ext cx="5410203" cy="452595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837A5AA-72C5-4D09-BB2B-68F3E029C95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124F96-232D-41F0-A542-D65DFD097FE7}" type="datetime1">
              <a:rPr lang="fr-FR"/>
              <a:pPr lvl="0"/>
              <a:t>14/10/2018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2E4AA42-B31B-4ED7-8967-8945BF0C046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249E68B-1EF0-4B65-9BE4-48FE0BF2C6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FD45360-4775-49F8-A54E-7E8DE9126379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7829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C99C1F-B5AD-484D-81E3-3007E2919EB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2A1806D-92EC-454B-8413-018E49BA270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F02DE85-BD29-41C1-BE7B-4A644E2CE1D4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5DE86E8-2371-4D92-BDD2-1CB2E546ACC4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46A1695-BDFE-43EA-BC2B-25EFCD8C25BB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D7AA7BF-2347-48DC-83D6-2AFEB767192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CC4B695-A2B3-4796-A847-0EE865873405}" type="datetime1">
              <a:rPr lang="fr-FR"/>
              <a:pPr lvl="0"/>
              <a:t>14/10/2018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9263FBB-0BFF-4E4B-84FF-395E4B39124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046DD4E-4DE1-4001-A040-39C687C152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9DBC8CF-ED8F-4D34-B550-126BBDFEA33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0069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4D6AA0-D203-4E68-A5FA-1DB6A47BE27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6EC4172-FBFE-4A0A-B2F5-7F409A1FB31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C98385A-DCE5-4A35-82E7-A2EA442A1B68}" type="datetime1">
              <a:rPr lang="fr-FR"/>
              <a:pPr lvl="0"/>
              <a:t>14/10/2018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1B5C8FA-0833-4160-8FFF-CE35198A40C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1628BD7-53FB-41A3-A65F-0933AE3F1E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E6F899B-49EA-4EEE-A746-1CF681FF4E5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708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D01DB44-4D60-48CE-B1BC-73F580F46B2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D0C5487-48E4-47E0-9093-8F5863EC62A5}" type="datetime1">
              <a:rPr lang="fr-FR"/>
              <a:pPr lvl="0"/>
              <a:t>14/10/2018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3CC6C49-FE99-4F26-80C4-C5933CB65E2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2ED8A8A-2034-4420-A3F4-C824B8C88D4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ED5C9FD-D65F-4F0E-B4D4-1D47A0104675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618286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344B40-5CDF-4393-AEBC-6459262AD37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C647EF-A516-4159-842B-00E69BA8EA9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99BB472-5FDC-4845-8001-C986BD2D117D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111AF81-611A-4C26-B00E-71F587E641D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D6746E9-AE75-4FF0-B7FC-17593A8F501E}" type="datetime1">
              <a:rPr lang="fr-FR"/>
              <a:pPr lvl="0"/>
              <a:t>14/10/2018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6F698E4-47E4-4348-9083-B152760AA39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4A60D5B-93D2-41B6-862A-5271C2CE336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D3F14C9-76AE-4564-9204-42751B5FD77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1420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48D023-1999-4955-AC94-7E50B6FE554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C5E83F2-F049-4FE0-A9BD-15B324004EF8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</a:lstStyle>
          <a:p>
            <a:pPr lvl="0"/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5B7A07F-5A4A-4777-877D-234A25E2BBC5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1454FFF-B8B7-4C9B-AA2F-2AC7B8208BE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219AE13-913F-4DE6-9BEB-859B52ABDBB4}" type="datetime1">
              <a:rPr lang="fr-FR"/>
              <a:pPr lvl="0"/>
              <a:t>14/10/2018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4E89C51-EEC3-4AC0-B716-065AE5F7BF0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0B0ED19-5375-437C-B0A9-935A24D24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1968D07-92C6-4080-9CE3-70D7625BB97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0644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DF7568-A789-4459-8FC6-3CC841AAFC9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23884" y="1122480"/>
            <a:ext cx="9143643" cy="238716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1">
            <a:noAutofit/>
          </a:bodyPr>
          <a:lstStyle/>
          <a:p>
            <a:pPr lvl="0"/>
            <a:r>
              <a:rPr lang="fr-FR"/>
              <a:t>Cliquez pour éditer le format du texte-titreModifiez le style du titre</a:t>
            </a:r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2B8F1E7C-3620-4ED8-83FB-AF98A9DFAA0E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084" y="6356515"/>
            <a:ext cx="2742843" cy="36468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BAB68E48-C62A-4742-A429-790DD55FB3D3}" type="datetime1">
              <a:rPr lang="fr-FR"/>
              <a:pPr lvl="0"/>
              <a:t>14/10/2018</a:t>
            </a:fld>
            <a:endParaRPr lang="fr-FR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C60FDF39-B341-4E57-BEFB-7ECE30C6EAFF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475" y="6356515"/>
            <a:ext cx="4114443" cy="36468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CD43CF60-9DB9-4D5A-8879-DB7C55EB064B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484" y="6356515"/>
            <a:ext cx="2742843" cy="36468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5684F3E0-DE6E-4945-8CE2-4384A8C35C9D}" type="slidenum">
              <a:t>‹N°›</a:t>
            </a:fld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1E214FDE-379F-4C0B-BA45-DF35B469505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4" y="1604515"/>
            <a:ext cx="10972443" cy="452592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fr-FR" sz="6000" b="0" i="0" u="none" strike="noStrike" kern="1200" cap="none" spc="0" baseline="0">
          <a:solidFill>
            <a:srgbClr val="000000"/>
          </a:solidFill>
          <a:uFillTx/>
          <a:latin typeface="Calibri Light" pitchFamily="18"/>
          <a:ea typeface="Microsoft YaHei" pitchFamily="2"/>
          <a:cs typeface="Lucida Sans" pitchFamily="2"/>
        </a:defRPr>
      </a:lvl1pPr>
    </p:titleStyle>
    <p:body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1415"/>
        </a:spcAft>
        <a:buNone/>
        <a:tabLst/>
        <a:defRPr lang="fr-FR" sz="28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187897-8413-42D9-A3B9-24B1B70AE4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084" y="365037"/>
            <a:ext cx="10515243" cy="1325157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>
            <a:noAutofit/>
          </a:bodyPr>
          <a:lstStyle/>
          <a:p>
            <a:pPr lvl="0"/>
            <a:r>
              <a:rPr lang="fr-FR"/>
              <a:t>Cliquez pour éditer le format du texte-titreModifiez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307D31E-8025-48A8-A1B5-55206027A06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084" y="1825563"/>
            <a:ext cx="10515243" cy="4350962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>
            <a:noAutofit/>
          </a:bodyPr>
          <a:lstStyle/>
          <a:p>
            <a:pPr lvl="0"/>
            <a:r>
              <a:rPr lang="fr-FR"/>
              <a:t>Cliquez pour éditer le format du plan de texte</a:t>
            </a:r>
          </a:p>
          <a:p>
            <a:pPr lvl="1"/>
            <a:r>
              <a:rPr lang="fr-FR"/>
              <a:t>Second niveau de plan</a:t>
            </a:r>
          </a:p>
          <a:p>
            <a:pPr lvl="2"/>
            <a:r>
              <a:rPr lang="fr-FR"/>
              <a:t>Troisième niveau de plan</a:t>
            </a:r>
          </a:p>
          <a:p>
            <a:pPr lvl="3"/>
            <a:r>
              <a:rPr lang="fr-FR"/>
              <a:t>Quatrième niveau de plan</a:t>
            </a:r>
          </a:p>
          <a:p>
            <a:pPr lvl="4"/>
            <a:r>
              <a:rPr lang="fr-FR"/>
              <a:t>Cinquième niveau de plan</a:t>
            </a:r>
          </a:p>
          <a:p>
            <a:pPr lvl="5"/>
            <a:r>
              <a:rPr lang="fr-FR"/>
              <a:t>Sixième niveau de plan</a:t>
            </a:r>
          </a:p>
          <a:p>
            <a:pPr lvl="6"/>
            <a:r>
              <a:rPr lang="fr-FR"/>
              <a:t>Septième niveau de plan</a:t>
            </a:r>
          </a:p>
          <a:p>
            <a:pPr lvl="7"/>
            <a:r>
              <a:rPr lang="fr-FR"/>
              <a:t>Huitième niveau de plan</a:t>
            </a:r>
          </a:p>
          <a:p>
            <a:pPr lvl="0"/>
            <a:r>
              <a:rPr lang="fr-FR"/>
              <a:t>Neuvième niveau de planModifier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B94B8D-C70E-4108-A0E9-A3FE9DF0F2DC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084" y="6356515"/>
            <a:ext cx="2742843" cy="36468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9B90BF26-E490-4D4F-908D-06A12FF3CEFF}" type="datetime1">
              <a:rPr lang="fr-FR"/>
              <a:pPr lvl="0"/>
              <a:t>14/10/2018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F9FF42C-D3CA-420D-9382-BE9D548E8B94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475" y="6356515"/>
            <a:ext cx="4114443" cy="36468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28C6671-0C4A-4918-AF77-345B8D4837FF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484" y="6356515"/>
            <a:ext cx="2742843" cy="36468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F6FD1351-FB84-44D7-964B-E0CC797EEA00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fr-FR" sz="4400" b="0" i="0" u="none" strike="noStrike" kern="1200" cap="none" spc="0" baseline="0">
          <a:solidFill>
            <a:srgbClr val="000000"/>
          </a:solidFill>
          <a:uFillTx/>
          <a:latin typeface="Calibri Light" pitchFamily="18"/>
          <a:ea typeface="Microsoft YaHei" pitchFamily="2"/>
          <a:cs typeface="Lucida Sans" pitchFamily="2"/>
        </a:defRPr>
      </a:lvl1pPr>
    </p:titleStyle>
    <p:body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fr-FR" sz="28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Lucida Sans" pitchFamily="2"/>
        </a:defRPr>
      </a:lvl1pPr>
      <a:lvl2pPr marL="0" marR="0" lvl="1" indent="0" algn="l" defTabSz="914400" rtl="0" fontAlgn="auto" hangingPunct="1">
        <a:lnSpc>
          <a:spcPct val="90000"/>
        </a:lnSpc>
        <a:spcBef>
          <a:spcPts val="0"/>
        </a:spcBef>
        <a:spcAft>
          <a:spcPts val="1415"/>
        </a:spcAft>
        <a:buSzPct val="75000"/>
        <a:buFont typeface="StarSymbol"/>
        <a:buChar char="–"/>
        <a:tabLst/>
        <a:defRPr lang="fr-FR" sz="28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Lucida Sans" pitchFamily="2"/>
        </a:defRPr>
      </a:lvl2pPr>
      <a:lvl3pPr marL="0" marR="0" lvl="2" indent="0" algn="l" defTabSz="914400" rtl="0" fontAlgn="auto" hangingPunct="1">
        <a:lnSpc>
          <a:spcPct val="9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fr-FR" sz="28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Lucida Sans" pitchFamily="2"/>
        </a:defRPr>
      </a:lvl3pPr>
      <a:lvl4pPr marL="0" marR="0" lvl="3" indent="0" algn="l" defTabSz="914400" rtl="0" fontAlgn="auto" hangingPunct="1">
        <a:lnSpc>
          <a:spcPct val="90000"/>
        </a:lnSpc>
        <a:spcBef>
          <a:spcPts val="0"/>
        </a:spcBef>
        <a:spcAft>
          <a:spcPts val="1415"/>
        </a:spcAft>
        <a:buSzPct val="75000"/>
        <a:buFont typeface="StarSymbol"/>
        <a:buChar char="–"/>
        <a:tabLst/>
        <a:defRPr lang="fr-FR" sz="28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Lucida Sans" pitchFamily="2"/>
        </a:defRPr>
      </a:lvl4pPr>
      <a:lvl5pPr marL="0" marR="0" lvl="4" indent="0" algn="l" defTabSz="914400" rtl="0" fontAlgn="auto" hangingPunct="1">
        <a:lnSpc>
          <a:spcPct val="9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fr-FR" sz="28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Lucida Sans" pitchFamily="2"/>
        </a:defRPr>
      </a:lvl5pPr>
      <a:lvl6pPr marL="0" marR="0" lvl="5" indent="0" algn="l" defTabSz="914400" rtl="0" fontAlgn="auto" hangingPunct="1">
        <a:lnSpc>
          <a:spcPct val="9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fr-FR" sz="28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Lucida Sans" pitchFamily="2"/>
        </a:defRPr>
      </a:lvl6pPr>
      <a:lvl7pPr marL="0" marR="0" lvl="6" indent="0" algn="l" defTabSz="914400" rtl="0" fontAlgn="auto" hangingPunct="1">
        <a:lnSpc>
          <a:spcPct val="9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fr-FR" sz="28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Lucida Sans" pitchFamily="2"/>
        </a:defRPr>
      </a:lvl7pPr>
      <a:lvl8pPr marL="0" marR="0" lvl="7" indent="0" algn="l" defTabSz="914400" rtl="0" fontAlgn="auto" hangingPunct="1">
        <a:lnSpc>
          <a:spcPct val="9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fr-FR" sz="28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Lucida Sans" pitchFamily="2"/>
        </a:defRPr>
      </a:lvl8pPr>
      <a:lvl9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fr-FR" sz="28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Lucida Sans" pitchFamily="2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CA67FD-D1FC-476D-8DB0-F7DCA2E1A1A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523884" y="101516"/>
            <a:ext cx="9143643" cy="6756117"/>
          </a:xfrm>
        </p:spPr>
        <p:txBody>
          <a:bodyPr anchor="t"/>
          <a:lstStyle/>
          <a:p>
            <a:pPr lvl="0"/>
            <a:br>
              <a:rPr lang="fr-FR" sz="9600"/>
            </a:br>
            <a:r>
              <a:rPr lang="fr-FR" sz="9600"/>
              <a:t>Qu’est-ce que la philosophie?</a:t>
            </a:r>
            <a:br>
              <a:rPr lang="fr-FR" sz="9600"/>
            </a:br>
            <a:br>
              <a:rPr lang="fr-FR" sz="4400"/>
            </a:br>
            <a:br>
              <a:rPr lang="fr-FR" sz="4400"/>
            </a:br>
            <a:endParaRPr lang="fr-FR" sz="4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020464-B53D-4F56-8C86-437CC766AE2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59999" y="359999"/>
            <a:ext cx="5903997" cy="6047997"/>
          </a:xfrm>
        </p:spPr>
        <p:txBody>
          <a:bodyPr anchorCtr="1"/>
          <a:lstStyle/>
          <a:p>
            <a:pPr lvl="0" algn="ctr"/>
            <a:br>
              <a:rPr lang="fr-FR"/>
            </a:br>
            <a:br>
              <a:rPr lang="fr-FR"/>
            </a:br>
            <a:r>
              <a:rPr lang="fr-FR"/>
              <a:t>Platon</a:t>
            </a:r>
            <a:br>
              <a:rPr lang="fr-FR"/>
            </a:br>
            <a:br>
              <a:rPr lang="fr-FR"/>
            </a:br>
            <a:r>
              <a:rPr lang="fr-FR" sz="2700"/>
              <a:t>né à Athènes en 428/427 av. J.-C., </a:t>
            </a:r>
            <a:br>
              <a:rPr lang="fr-FR" sz="2700"/>
            </a:br>
            <a:r>
              <a:rPr lang="fr-FR" sz="2700"/>
              <a:t>mort en 348/347 av. J.-C. à Athènes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C4D6D2-3C84-400C-B2EB-2323C23F5A58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200003" y="-32762"/>
            <a:ext cx="5023439" cy="6890762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16F217-9190-4D1C-BF89-25AB741363E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87999" y="359999"/>
            <a:ext cx="5687997" cy="5903997"/>
          </a:xfrm>
        </p:spPr>
        <p:txBody>
          <a:bodyPr anchorCtr="1"/>
          <a:lstStyle/>
          <a:p>
            <a:pPr lvl="0" algn="ctr"/>
            <a:br>
              <a:rPr lang="fr-FR"/>
            </a:br>
            <a:br>
              <a:rPr lang="fr-FR"/>
            </a:br>
            <a:br>
              <a:rPr lang="fr-FR"/>
            </a:br>
            <a:r>
              <a:rPr lang="fr-FR"/>
              <a:t>Aristote</a:t>
            </a:r>
            <a:br>
              <a:rPr lang="fr-FR"/>
            </a:br>
            <a:br>
              <a:rPr lang="fr-FR"/>
            </a:br>
            <a:r>
              <a:rPr lang="fr-FR" sz="3100"/>
              <a:t>Né en 384 av. J.C. à Stagire,</a:t>
            </a:r>
            <a:br>
              <a:rPr lang="fr-FR" sz="3100"/>
            </a:br>
            <a:r>
              <a:rPr lang="fr-FR" sz="3100"/>
              <a:t> mort en 322 av J.C. à Chalcis</a:t>
            </a:r>
            <a:br>
              <a:rPr lang="fr-FR"/>
            </a:br>
            <a:endParaRPr lang="fr-FR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B46BA4A-1EF6-4BE1-82E3-0AD49D0D2499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6623995" y="0"/>
            <a:ext cx="5615997" cy="6858000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CFC1C2C-62EA-4F18-B08B-C46C20DD5462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4765322" y="953636"/>
            <a:ext cx="95042" cy="95042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A201145-A6AF-46FE-B398-FE05AEF83C9D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4765322" y="953636"/>
            <a:ext cx="95042" cy="95042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C93872-B80A-4874-BAFF-B8C72EB9AD8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1999" y="402838"/>
            <a:ext cx="5687997" cy="6293156"/>
          </a:xfrm>
        </p:spPr>
        <p:txBody>
          <a:bodyPr anchorCtr="1"/>
          <a:lstStyle/>
          <a:p>
            <a:pPr lvl="0" algn="ctr"/>
            <a:br>
              <a:rPr lang="fr-FR"/>
            </a:br>
            <a:br>
              <a:rPr lang="fr-FR"/>
            </a:br>
            <a:r>
              <a:rPr lang="fr-FR"/>
              <a:t>Diogène</a:t>
            </a:r>
            <a:br>
              <a:rPr lang="fr-FR"/>
            </a:br>
            <a:br>
              <a:rPr lang="fr-FR"/>
            </a:br>
            <a:r>
              <a:rPr lang="fr-FR" sz="2000"/>
              <a:t>Diogène de Sinope, </a:t>
            </a:r>
            <a:br>
              <a:rPr lang="fr-FR" sz="2000"/>
            </a:br>
            <a:r>
              <a:rPr lang="fr-FR" sz="2000"/>
              <a:t>également appelé Diogène le Cynique,</a:t>
            </a:r>
            <a:br>
              <a:rPr lang="fr-FR" sz="2000"/>
            </a:br>
            <a:r>
              <a:rPr lang="fr-FR" sz="2000"/>
              <a:t>né à Sinope en 413 av. J.C. </a:t>
            </a:r>
            <a:br>
              <a:rPr lang="fr-FR" sz="2000"/>
            </a:br>
            <a:r>
              <a:rPr lang="fr-FR" sz="2000"/>
              <a:t>et mort à Corinthe en 327 av. J.C.</a:t>
            </a:r>
            <a:br>
              <a:rPr lang="fr-FR" sz="2000"/>
            </a:br>
            <a:endParaRPr lang="fr-FR" sz="2000"/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id="{886C6AFA-D522-4847-B567-0BD5EE21ECB7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560003" y="0"/>
            <a:ext cx="4606198" cy="6858000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5743AE-EA74-4E2E-B5B5-7B3E29B334B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15999" y="647998"/>
            <a:ext cx="2808003" cy="5255998"/>
          </a:xfrm>
        </p:spPr>
        <p:txBody>
          <a:bodyPr anchorCtr="1"/>
          <a:lstStyle/>
          <a:p>
            <a:pPr lvl="0" algn="ctr"/>
            <a:br>
              <a:rPr lang="fr-FR"/>
            </a:br>
            <a:r>
              <a:rPr lang="fr-FR"/>
              <a:t>Kant</a:t>
            </a:r>
            <a:br>
              <a:rPr lang="fr-FR"/>
            </a:br>
            <a:r>
              <a:rPr lang="fr-FR"/>
              <a:t> </a:t>
            </a:r>
            <a:r>
              <a:rPr lang="fr-FR" sz="2000"/>
              <a:t>Né le 22 avril 1724 à Königsberg, capitale de la Prusse-Orientale, </a:t>
            </a:r>
            <a:br>
              <a:rPr lang="fr-FR" sz="2000"/>
            </a:br>
            <a:r>
              <a:rPr lang="fr-FR" sz="2000"/>
              <a:t>mort le 12 février 1804 à Königsberg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D6B945C-9F0A-4E87-ACBA-90097830E31B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168002" y="0"/>
            <a:ext cx="9024122" cy="6858000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9A98B0-B55C-4A12-AAF1-F883E0CFF28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47998" y="359999"/>
            <a:ext cx="4392000" cy="5975997"/>
          </a:xfrm>
        </p:spPr>
        <p:txBody>
          <a:bodyPr anchorCtr="1"/>
          <a:lstStyle/>
          <a:p>
            <a:pPr lvl="0" algn="ctr"/>
            <a:br>
              <a:rPr lang="fr-FR"/>
            </a:br>
            <a:br>
              <a:rPr lang="fr-FR"/>
            </a:br>
            <a:r>
              <a:rPr lang="fr-FR"/>
              <a:t>Voltaire</a:t>
            </a:r>
            <a:br>
              <a:rPr lang="fr-FR"/>
            </a:br>
            <a:br>
              <a:rPr lang="fr-FR"/>
            </a:br>
            <a:r>
              <a:rPr lang="fr-FR" sz="2000"/>
              <a:t>François-Marie Arouet, dit </a:t>
            </a:r>
            <a:r>
              <a:rPr lang="fr-FR" sz="2000" b="1"/>
              <a:t>Voltaire</a:t>
            </a:r>
            <a:r>
              <a:rPr lang="fr-FR" sz="2000"/>
              <a:t>, </a:t>
            </a:r>
            <a:br>
              <a:rPr lang="fr-FR" sz="2000"/>
            </a:br>
            <a:r>
              <a:rPr lang="fr-FR" sz="2000"/>
              <a:t>né le 21 novembre 1694 à Paris, </a:t>
            </a:r>
            <a:br>
              <a:rPr lang="fr-FR" sz="2000"/>
            </a:br>
            <a:r>
              <a:rPr lang="fr-FR" sz="2000"/>
              <a:t>mort le 30 mai 1778 à Paris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E0241E8-4EEB-4672-A097-53C34934BDF6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6479996" y="4315"/>
            <a:ext cx="5810399" cy="6853684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267993-6134-47C6-9FCD-69B143EC0C4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15999" y="359999"/>
            <a:ext cx="4248000" cy="6186958"/>
          </a:xfrm>
        </p:spPr>
        <p:txBody>
          <a:bodyPr anchorCtr="1"/>
          <a:lstStyle/>
          <a:p>
            <a:pPr lvl="0" algn="ctr"/>
            <a:br>
              <a:rPr lang="fr-FR"/>
            </a:br>
            <a:br>
              <a:rPr lang="fr-FR"/>
            </a:br>
            <a:br>
              <a:rPr lang="fr-FR"/>
            </a:br>
            <a:r>
              <a:rPr lang="fr-FR"/>
              <a:t>Auguste Comte</a:t>
            </a:r>
            <a:br>
              <a:rPr lang="fr-FR"/>
            </a:br>
            <a:br>
              <a:rPr lang="fr-FR"/>
            </a:br>
            <a:r>
              <a:rPr lang="fr-FR" sz="2000"/>
              <a:t> né le 19 janvier 1798 à Montpellier, </a:t>
            </a:r>
            <a:br>
              <a:rPr lang="fr-FR" sz="2000"/>
            </a:br>
            <a:r>
              <a:rPr lang="fr-FR" sz="2000"/>
              <a:t>et mort le 5 septembre 1857 à Paris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B9111ED-A0E8-4DC3-903F-4AEFEB534458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4895999" y="36356"/>
            <a:ext cx="7235638" cy="6821643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59EAEA-DC5D-4E48-9AAC-4BCF5198584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15999" y="215999"/>
            <a:ext cx="5399998" cy="6335996"/>
          </a:xfrm>
        </p:spPr>
        <p:txBody>
          <a:bodyPr anchorCtr="1"/>
          <a:lstStyle/>
          <a:p>
            <a:pPr lvl="0" algn="ctr"/>
            <a:br>
              <a:rPr lang="fr-FR"/>
            </a:br>
            <a:br>
              <a:rPr lang="fr-FR"/>
            </a:br>
            <a:br>
              <a:rPr lang="fr-FR"/>
            </a:br>
            <a:r>
              <a:rPr lang="fr-FR"/>
              <a:t>Hannah Arendt</a:t>
            </a:r>
            <a:br>
              <a:rPr lang="fr-FR"/>
            </a:br>
            <a:br>
              <a:rPr lang="fr-FR"/>
            </a:br>
            <a:r>
              <a:rPr lang="fr-FR" sz="2000"/>
              <a:t> née à Hanovre le 14 octobre 1906 </a:t>
            </a:r>
            <a:br>
              <a:rPr lang="fr-FR" sz="2000"/>
            </a:br>
            <a:r>
              <a:rPr lang="fr-FR" sz="2000"/>
              <a:t>et morte le 4 décembre 1975 à New York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0736F7C-5A57-4B79-843D-621BABD87CE3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831997" y="0"/>
            <a:ext cx="6360118" cy="6858000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39DA338-E17B-40BE-8CEE-117210BE547E}"/>
              </a:ext>
            </a:extLst>
          </p:cNvPr>
          <p:cNvSpPr/>
          <p:nvPr/>
        </p:nvSpPr>
        <p:spPr>
          <a:xfrm>
            <a:off x="237506" y="0"/>
            <a:ext cx="11827828" cy="653319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228600" algn="just" defTabSz="914400" rtl="0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3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Times New Roman" pitchFamily="18"/>
              </a:rPr>
              <a:t>Distinguez, parmi ces questions, lesquelles sont ouvertes ou fermées, vraies ou fausses, avec ou sans modalisation, avec ou sans présupposés :</a:t>
            </a:r>
          </a:p>
          <a:p>
            <a:pPr marL="0" marR="0" lvl="0" indent="0" algn="l" defTabSz="914400" rtl="0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3600" b="1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Times New Roman" pitchFamily="18"/>
              </a:rPr>
              <a:t>1. Qu’est-ce que le courage ? </a:t>
            </a:r>
          </a:p>
          <a:p>
            <a:pPr marL="0" marR="0" lvl="0" indent="0" algn="l" defTabSz="914400" rtl="0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3600" b="1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Times New Roman" pitchFamily="18"/>
              </a:rPr>
              <a:t>2. Tu préfères la philosophie de Vilain-Platon, ou celle du super-génial Aristote ? </a:t>
            </a:r>
            <a:endParaRPr lang="fr-FR" sz="36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Calibri" pitchFamily="34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3600" b="1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Times New Roman" pitchFamily="18"/>
              </a:rPr>
              <a:t>3. Pourquoi la philosophie est-elle la meilleure des disciplines ? </a:t>
            </a:r>
          </a:p>
          <a:p>
            <a:pPr marL="0" marR="0" lvl="0" indent="0" algn="l" defTabSz="914400" rtl="0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3600" b="1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Times New Roman" pitchFamily="18"/>
              </a:rPr>
              <a:t>4. Faut-il préférer la vengeance ou la justice ? </a:t>
            </a:r>
          </a:p>
          <a:p>
            <a:pPr marL="0" marR="0" lvl="0" indent="0" algn="l" defTabSz="914400" rtl="0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3600" b="1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Calibri" pitchFamily="34"/>
                <a:cs typeface="Times New Roman" pitchFamily="18"/>
              </a:rPr>
              <a:t>5. Je ne t’avais pas prévenu ? </a:t>
            </a:r>
            <a:endParaRPr lang="fr-FR" sz="36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Calibri" pitchFamily="34"/>
              <a:cs typeface="Times New Roman" pitchFamily="1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tandard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33</Words>
  <Application>Microsoft Office PowerPoint</Application>
  <PresentationFormat>Grand écran</PresentationFormat>
  <Paragraphs>22</Paragraphs>
  <Slides>9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9</vt:i4>
      </vt:variant>
    </vt:vector>
  </HeadingPairs>
  <TitlesOfParts>
    <vt:vector size="20" baseType="lpstr">
      <vt:lpstr>Microsoft YaHei</vt:lpstr>
      <vt:lpstr>Arial</vt:lpstr>
      <vt:lpstr>Calibri</vt:lpstr>
      <vt:lpstr>Calibri Light</vt:lpstr>
      <vt:lpstr>Lucida Sans</vt:lpstr>
      <vt:lpstr>Lucida Sans Unicode</vt:lpstr>
      <vt:lpstr>StarSymbol</vt:lpstr>
      <vt:lpstr>Tahoma</vt:lpstr>
      <vt:lpstr>Times New Roman</vt:lpstr>
      <vt:lpstr>Standard</vt:lpstr>
      <vt:lpstr>Standard 1</vt:lpstr>
      <vt:lpstr> Qu’est-ce que la philosophie?   </vt:lpstr>
      <vt:lpstr>  Platon  né à Athènes en 428/427 av. J.-C.,  mort en 348/347 av. J.-C. à Athènes</vt:lpstr>
      <vt:lpstr>   Aristote  Né en 384 av. J.C. à Stagire,  mort en 322 av J.C. à Chalcis </vt:lpstr>
      <vt:lpstr>  Diogène  Diogène de Sinope,  également appelé Diogène le Cynique, né à Sinope en 413 av. J.C.  et mort à Corinthe en 327 av. J.C. </vt:lpstr>
      <vt:lpstr> Kant  Né le 22 avril 1724 à Königsberg, capitale de la Prusse-Orientale,  mort le 12 février 1804 à Königsberg</vt:lpstr>
      <vt:lpstr>  Voltaire  François-Marie Arouet, dit Voltaire,  né le 21 novembre 1694 à Paris,  mort le 30 mai 1778 à Paris</vt:lpstr>
      <vt:lpstr>   Auguste Comte   né le 19 janvier 1798 à Montpellier,  et mort le 5 septembre 1857 à Paris</vt:lpstr>
      <vt:lpstr>   Hannah Arendt   née à Hanovre le 14 octobre 1906  et morte le 4 décembre 1975 à New York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Qu’est-ce que la philosophie?   </dc:title>
  <cp:lastModifiedBy>françois duval</cp:lastModifiedBy>
  <cp:revision>4</cp:revision>
  <dcterms:modified xsi:type="dcterms:W3CDTF">2018-10-13T23:48:10Z</dcterms:modified>
</cp:coreProperties>
</file>